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27" r:id="rId2"/>
    <p:sldId id="306" r:id="rId3"/>
    <p:sldId id="325" r:id="rId4"/>
    <p:sldId id="284" r:id="rId5"/>
    <p:sldId id="273" r:id="rId6"/>
    <p:sldId id="313" r:id="rId7"/>
    <p:sldId id="274" r:id="rId8"/>
    <p:sldId id="319" r:id="rId9"/>
    <p:sldId id="326" r:id="rId10"/>
    <p:sldId id="318" r:id="rId11"/>
    <p:sldId id="320" r:id="rId12"/>
    <p:sldId id="321" r:id="rId13"/>
    <p:sldId id="324" r:id="rId14"/>
    <p:sldId id="315" r:id="rId15"/>
    <p:sldId id="323" r:id="rId16"/>
    <p:sldId id="316" r:id="rId17"/>
    <p:sldId id="317" r:id="rId18"/>
    <p:sldId id="314" r:id="rId19"/>
    <p:sldId id="291" r:id="rId20"/>
  </p:sldIdLst>
  <p:sldSz cx="9144000" cy="5143500" type="screen16x9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D25A"/>
    <a:srgbClr val="FF9933"/>
    <a:srgbClr val="000000"/>
    <a:srgbClr val="089292"/>
    <a:srgbClr val="BCD45B"/>
    <a:srgbClr val="DBD5CD"/>
    <a:srgbClr val="99CC66"/>
    <a:srgbClr val="068484"/>
    <a:srgbClr val="F79646"/>
    <a:srgbClr val="BFB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43" autoAdjust="0"/>
    <p:restoredTop sz="94918" autoAdjust="0"/>
  </p:normalViewPr>
  <p:slideViewPr>
    <p:cSldViewPr snapToGrid="0" snapToObjects="1">
      <p:cViewPr varScale="1">
        <p:scale>
          <a:sx n="200" d="100"/>
          <a:sy n="200" d="100"/>
        </p:scale>
        <p:origin x="85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notesViewPr>
    <p:cSldViewPr snapToGrid="0" snapToObjects="1">
      <p:cViewPr varScale="1">
        <p:scale>
          <a:sx n="75" d="100"/>
          <a:sy n="75" d="100"/>
        </p:scale>
        <p:origin x="-3752" y="-96"/>
      </p:cViewPr>
      <p:guideLst>
        <p:guide orient="horz" pos="2880"/>
        <p:guide pos="2160"/>
      </p:guideLst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108BA-8DD1-E547-AD26-5311DAD7F4C6}" type="datetimeFigureOut">
              <a:t>16.02.2026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9BBCD-DD46-6B43-9121-E3B1A8E453C6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6944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2B319-D5DF-604F-963D-02A6F12F7EF7}" type="datetimeFigureOut">
              <a:t>16.02.2026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3C927-C7C0-6E40-8673-0370EEE501D8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974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8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60" name="Google Shape;260;p18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8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9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89" name="Google Shape;289;p19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1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9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logo og tittel (grå)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88489" y="2989633"/>
            <a:ext cx="7221446" cy="1255133"/>
          </a:xfrm>
        </p:spPr>
        <p:txBody>
          <a:bodyPr lIns="0" tIns="0" rIns="0" bIns="108000" anchor="t">
            <a:normAutofit/>
          </a:bodyPr>
          <a:lstStyle>
            <a:lvl1pPr>
              <a:lnSpc>
                <a:spcPts val="5200"/>
              </a:lnSpc>
              <a:defRPr sz="5200" b="1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008152" y="2623784"/>
            <a:ext cx="720178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d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51" y="1311275"/>
            <a:ext cx="117023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34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5" userDrawn="1">
          <p15:clr>
            <a:srgbClr val="FBAE40"/>
          </p15:clr>
        </p15:guide>
        <p15:guide id="2" orient="horz" pos="1393" userDrawn="1">
          <p15:clr>
            <a:srgbClr val="FBAE40"/>
          </p15:clr>
        </p15:guide>
        <p15:guide id="3" orient="horz" pos="82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bg>
      <p:bgPr>
        <a:solidFill>
          <a:srgbClr val="DB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82A78064-56FC-AE49-6195-EE6C505E10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0543C6-B412-9B99-2D90-F13028EC08CE}"/>
              </a:ext>
            </a:extLst>
          </p:cNvPr>
          <p:cNvSpPr txBox="1">
            <a:spLocks/>
          </p:cNvSpPr>
          <p:nvPr userDrawn="1"/>
        </p:nvSpPr>
        <p:spPr>
          <a:xfrm>
            <a:off x="2280095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CEAF079-ADC4-3AA3-656C-28C33AEF86BA}"/>
              </a:ext>
            </a:extLst>
          </p:cNvPr>
          <p:cNvSpPr txBox="1">
            <a:spLocks/>
          </p:cNvSpPr>
          <p:nvPr userDrawn="1"/>
        </p:nvSpPr>
        <p:spPr>
          <a:xfrm>
            <a:off x="457199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B5A75C5-1A74-FF0F-46BA-9F4108FB3FC7}"/>
              </a:ext>
            </a:extLst>
          </p:cNvPr>
          <p:cNvSpPr txBox="1">
            <a:spLocks/>
          </p:cNvSpPr>
          <p:nvPr userDrawn="1"/>
        </p:nvSpPr>
        <p:spPr>
          <a:xfrm>
            <a:off x="6858000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BA684C1-3A11-AFA1-2A55-8730B2794EB5}"/>
              </a:ext>
            </a:extLst>
          </p:cNvPr>
          <p:cNvSpPr txBox="1">
            <a:spLocks/>
          </p:cNvSpPr>
          <p:nvPr userDrawn="1"/>
        </p:nvSpPr>
        <p:spPr>
          <a:xfrm>
            <a:off x="457199" y="509119"/>
            <a:ext cx="8106698" cy="953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400" dirty="0"/>
              <a:t>Overskrift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F996366-FE06-B5DA-7C17-359B941FD6BA}"/>
              </a:ext>
            </a:extLst>
          </p:cNvPr>
          <p:cNvSpPr txBox="1"/>
          <p:nvPr userDrawn="1"/>
        </p:nvSpPr>
        <p:spPr>
          <a:xfrm>
            <a:off x="-5902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6DD50C9-8DBA-806A-35E0-7676FF72268E}"/>
              </a:ext>
            </a:extLst>
          </p:cNvPr>
          <p:cNvSpPr txBox="1"/>
          <p:nvPr userDrawn="1"/>
        </p:nvSpPr>
        <p:spPr>
          <a:xfrm>
            <a:off x="2280095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D4C7952-F7D6-0370-95B9-AF95A58C3C10}"/>
              </a:ext>
            </a:extLst>
          </p:cNvPr>
          <p:cNvSpPr txBox="1"/>
          <p:nvPr userDrawn="1"/>
        </p:nvSpPr>
        <p:spPr>
          <a:xfrm>
            <a:off x="4573475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41206EF-3155-AA9F-98F2-AA728689C29C}"/>
              </a:ext>
            </a:extLst>
          </p:cNvPr>
          <p:cNvSpPr txBox="1"/>
          <p:nvPr userDrawn="1"/>
        </p:nvSpPr>
        <p:spPr>
          <a:xfrm>
            <a:off x="6857999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2D203E5-5AF1-2D72-EDD8-5921A9AE73D1}"/>
              </a:ext>
            </a:extLst>
          </p:cNvPr>
          <p:cNvSpPr txBox="1">
            <a:spLocks/>
          </p:cNvSpPr>
          <p:nvPr userDrawn="1"/>
        </p:nvSpPr>
        <p:spPr>
          <a:xfrm>
            <a:off x="-1180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19" name="Plassholder for bilde 17">
            <a:extLst>
              <a:ext uri="{FF2B5EF4-FFF2-40B4-BE49-F238E27FC236}">
                <a16:creationId xmlns:a16="http://schemas.microsoft.com/office/drawing/2014/main" id="{8E6835E1-AE92-ADC8-726A-9D19C8A77D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5998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0" name="Plassholder for bilde 17">
            <a:extLst>
              <a:ext uri="{FF2B5EF4-FFF2-40B4-BE49-F238E27FC236}">
                <a16:creationId xmlns:a16="http://schemas.microsoft.com/office/drawing/2014/main" id="{3F801994-C8E3-98B8-CACD-A4EC6C21A4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6313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1" name="Plassholder for bilde 17">
            <a:extLst>
              <a:ext uri="{FF2B5EF4-FFF2-40B4-BE49-F238E27FC236}">
                <a16:creationId xmlns:a16="http://schemas.microsoft.com/office/drawing/2014/main" id="{574A5D8E-AE01-C062-C677-64C5716555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6412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503194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82A78064-56FC-AE49-6195-EE6C505E10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0543C6-B412-9B99-2D90-F13028EC08CE}"/>
              </a:ext>
            </a:extLst>
          </p:cNvPr>
          <p:cNvSpPr txBox="1">
            <a:spLocks/>
          </p:cNvSpPr>
          <p:nvPr userDrawn="1"/>
        </p:nvSpPr>
        <p:spPr>
          <a:xfrm>
            <a:off x="2280095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CEAF079-ADC4-3AA3-656C-28C33AEF86BA}"/>
              </a:ext>
            </a:extLst>
          </p:cNvPr>
          <p:cNvSpPr txBox="1">
            <a:spLocks/>
          </p:cNvSpPr>
          <p:nvPr userDrawn="1"/>
        </p:nvSpPr>
        <p:spPr>
          <a:xfrm>
            <a:off x="457199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B5A75C5-1A74-FF0F-46BA-9F4108FB3FC7}"/>
              </a:ext>
            </a:extLst>
          </p:cNvPr>
          <p:cNvSpPr txBox="1">
            <a:spLocks/>
          </p:cNvSpPr>
          <p:nvPr userDrawn="1"/>
        </p:nvSpPr>
        <p:spPr>
          <a:xfrm>
            <a:off x="6858000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BA684C1-3A11-AFA1-2A55-8730B2794EB5}"/>
              </a:ext>
            </a:extLst>
          </p:cNvPr>
          <p:cNvSpPr txBox="1">
            <a:spLocks/>
          </p:cNvSpPr>
          <p:nvPr userDrawn="1"/>
        </p:nvSpPr>
        <p:spPr>
          <a:xfrm>
            <a:off x="457199" y="509119"/>
            <a:ext cx="8106698" cy="953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400" dirty="0"/>
              <a:t>Overskrift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F996366-FE06-B5DA-7C17-359B941FD6BA}"/>
              </a:ext>
            </a:extLst>
          </p:cNvPr>
          <p:cNvSpPr txBox="1"/>
          <p:nvPr userDrawn="1"/>
        </p:nvSpPr>
        <p:spPr>
          <a:xfrm>
            <a:off x="-5902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6DD50C9-8DBA-806A-35E0-7676FF72268E}"/>
              </a:ext>
            </a:extLst>
          </p:cNvPr>
          <p:cNvSpPr txBox="1"/>
          <p:nvPr userDrawn="1"/>
        </p:nvSpPr>
        <p:spPr>
          <a:xfrm>
            <a:off x="2280095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D4C7952-F7D6-0370-95B9-AF95A58C3C10}"/>
              </a:ext>
            </a:extLst>
          </p:cNvPr>
          <p:cNvSpPr txBox="1"/>
          <p:nvPr userDrawn="1"/>
        </p:nvSpPr>
        <p:spPr>
          <a:xfrm>
            <a:off x="4573475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41206EF-3155-AA9F-98F2-AA728689C29C}"/>
              </a:ext>
            </a:extLst>
          </p:cNvPr>
          <p:cNvSpPr txBox="1"/>
          <p:nvPr userDrawn="1"/>
        </p:nvSpPr>
        <p:spPr>
          <a:xfrm>
            <a:off x="6857999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2D203E5-5AF1-2D72-EDD8-5921A9AE73D1}"/>
              </a:ext>
            </a:extLst>
          </p:cNvPr>
          <p:cNvSpPr txBox="1">
            <a:spLocks/>
          </p:cNvSpPr>
          <p:nvPr userDrawn="1"/>
        </p:nvSpPr>
        <p:spPr>
          <a:xfrm>
            <a:off x="-1180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19" name="Plassholder for bilde 17">
            <a:extLst>
              <a:ext uri="{FF2B5EF4-FFF2-40B4-BE49-F238E27FC236}">
                <a16:creationId xmlns:a16="http://schemas.microsoft.com/office/drawing/2014/main" id="{8E6835E1-AE92-ADC8-726A-9D19C8A77D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5998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0" name="Plassholder for bilde 17">
            <a:extLst>
              <a:ext uri="{FF2B5EF4-FFF2-40B4-BE49-F238E27FC236}">
                <a16:creationId xmlns:a16="http://schemas.microsoft.com/office/drawing/2014/main" id="{3F801994-C8E3-98B8-CACD-A4EC6C21A4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6313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1" name="Plassholder for bilde 17">
            <a:extLst>
              <a:ext uri="{FF2B5EF4-FFF2-40B4-BE49-F238E27FC236}">
                <a16:creationId xmlns:a16="http://schemas.microsoft.com/office/drawing/2014/main" id="{574A5D8E-AE01-C062-C677-64C5716555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6412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907371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ed bilde til høyre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28" y="1"/>
            <a:ext cx="4572000" cy="5143500"/>
          </a:xfrm>
          <a:prstGeom prst="rect">
            <a:avLst/>
          </a:prstGeom>
        </p:spPr>
      </p:pic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856" y="1"/>
            <a:ext cx="4572572" cy="5143499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Sett inn             bilde her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7649" y="993058"/>
            <a:ext cx="3904974" cy="2561691"/>
          </a:xfrm>
        </p:spPr>
        <p:txBody>
          <a:bodyPr anchor="ctr">
            <a:normAutofit/>
          </a:bodyPr>
          <a:lstStyle>
            <a:lvl1pPr>
              <a:defRPr sz="24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7166441" y="3099830"/>
            <a:ext cx="36184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>
                <a:solidFill>
                  <a:schemeClr val="accent5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Foto: Øyvind Haug</a:t>
            </a:r>
          </a:p>
        </p:txBody>
      </p:sp>
    </p:spTree>
    <p:extLst>
      <p:ext uri="{BB962C8B-B14F-4D97-AF65-F5344CB8AC3E}">
        <p14:creationId xmlns:p14="http://schemas.microsoft.com/office/powerpoint/2010/main" val="4243931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med bilde (grønn)">
    <p:bg>
      <p:bgPr>
        <a:solidFill>
          <a:srgbClr val="99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28" y="0"/>
            <a:ext cx="457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1999" cy="51435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0952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tekst med bilde (grønn)"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28" y="0"/>
            <a:ext cx="457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1999" cy="51435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5901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 og tekst med bilde (grønn)"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28" y="0"/>
            <a:ext cx="457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1999" cy="51435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7439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med bilde (grå)">
    <p:bg>
      <p:bgPr>
        <a:solidFill>
          <a:srgbClr val="DB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1" y="1"/>
            <a:ext cx="4571999" cy="514349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40798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tekst med bilde (grå)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1" y="1"/>
            <a:ext cx="4571999" cy="514349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41465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til venstre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1"/>
            <a:ext cx="4572000" cy="5143499"/>
          </a:xfrm>
          <a:prstGeom prst="rect">
            <a:avLst/>
          </a:prstGeom>
          <a:solidFill>
            <a:srgbClr val="C4BF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"/>
            <a:ext cx="4571999" cy="514349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64128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(blå)"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440000"/>
            <a:ext cx="3904974" cy="2915690"/>
          </a:xfrm>
        </p:spPr>
        <p:txBody>
          <a:bodyPr anchor="t">
            <a:normAutofit/>
          </a:bodyPr>
          <a:lstStyle>
            <a:lvl1pPr>
              <a:defRPr sz="24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2"/>
          <p:cNvSpPr>
            <a:spLocks noGrp="1"/>
          </p:cNvSpPr>
          <p:nvPr>
            <p:ph idx="10"/>
          </p:nvPr>
        </p:nvSpPr>
        <p:spPr>
          <a:xfrm>
            <a:off x="4781827" y="1440000"/>
            <a:ext cx="3567043" cy="2915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1881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logo, tittel og sjømotiv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457199" y="1700980"/>
            <a:ext cx="8106698" cy="953730"/>
          </a:xfrm>
        </p:spPr>
        <p:txBody>
          <a:bodyPr anchor="b">
            <a:normAutofit/>
          </a:bodyPr>
          <a:lstStyle>
            <a:lvl1pPr>
              <a:defRPr sz="3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2"/>
          <p:cNvSpPr>
            <a:spLocks noGrp="1"/>
          </p:cNvSpPr>
          <p:nvPr>
            <p:ph idx="1"/>
          </p:nvPr>
        </p:nvSpPr>
        <p:spPr>
          <a:xfrm>
            <a:off x="476249" y="2677771"/>
            <a:ext cx="8102601" cy="665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Bilde 8">
            <a:extLst>
              <a:ext uri="{FF2B5EF4-FFF2-40B4-BE49-F238E27FC236}">
                <a16:creationId xmlns:a16="http://schemas.microsoft.com/office/drawing/2014/main" id="{8D32D959-D9F6-41BB-AE4E-AB0615FA8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3" y="519225"/>
            <a:ext cx="117023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00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 userDrawn="1">
          <p15:clr>
            <a:srgbClr val="FBAE40"/>
          </p15:clr>
        </p15:guide>
        <p15:guide id="2" orient="horz" pos="894" userDrawn="1">
          <p15:clr>
            <a:srgbClr val="FBAE40"/>
          </p15:clr>
        </p15:guide>
        <p15:guide id="3" orient="horz" pos="32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(grå)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440000"/>
            <a:ext cx="3904974" cy="2972090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tekst 2"/>
          <p:cNvSpPr>
            <a:spLocks noGrp="1"/>
          </p:cNvSpPr>
          <p:nvPr>
            <p:ph idx="10"/>
          </p:nvPr>
        </p:nvSpPr>
        <p:spPr>
          <a:xfrm>
            <a:off x="4781827" y="1440000"/>
            <a:ext cx="3567043" cy="2972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81682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slide (blå)"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30333C24-5923-498E-B045-11BA8A936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3" y="519225"/>
            <a:ext cx="117023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76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 userDrawn="1">
          <p15:clr>
            <a:srgbClr val="FBAE40"/>
          </p15:clr>
        </p15:guide>
        <p15:guide id="2" orient="horz" pos="894" userDrawn="1">
          <p15:clr>
            <a:srgbClr val="FBAE40"/>
          </p15:clr>
        </p15:guide>
        <p15:guide id="3" orient="horz" pos="327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 rot="16200000">
            <a:off x="7166441" y="1772478"/>
            <a:ext cx="36184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accent5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Foto: Øyvind Haug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   Sett inn            bilde her</a:t>
            </a:r>
          </a:p>
        </p:txBody>
      </p:sp>
    </p:spTree>
    <p:extLst>
      <p:ext uri="{BB962C8B-B14F-4D97-AF65-F5344CB8AC3E}">
        <p14:creationId xmlns:p14="http://schemas.microsoft.com/office/powerpoint/2010/main" val="20268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 userDrawn="1">
          <p15:clr>
            <a:srgbClr val="FBAE40"/>
          </p15:clr>
        </p15:guide>
        <p15:guide id="2" orient="horz" pos="327" userDrawn="1">
          <p15:clr>
            <a:srgbClr val="FBAE40"/>
          </p15:clr>
        </p15:guide>
        <p15:guide id="3" pos="363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 slide"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749A69E4-F94D-4927-90C5-F4DAE414F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325" y="1289602"/>
            <a:ext cx="2207349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086" userDrawn="1">
          <p15:clr>
            <a:srgbClr val="FBAE40"/>
          </p15:clr>
        </p15:guide>
        <p15:guide id="2" orient="horz" pos="1053" userDrawn="1">
          <p15:clr>
            <a:srgbClr val="FBAE40"/>
          </p15:clr>
        </p15:guide>
        <p15:guide id="3" orient="horz" pos="209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lutnings slide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59D775F-CB5B-4F53-A06B-0A382D4D4E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8325" y="1289602"/>
            <a:ext cx="2207348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4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086">
          <p15:clr>
            <a:srgbClr val="FBAE40"/>
          </p15:clr>
        </p15:guide>
        <p15:guide id="2" orient="horz" pos="1053">
          <p15:clr>
            <a:srgbClr val="FBAE40"/>
          </p15:clr>
        </p15:guide>
        <p15:guide id="3" orient="horz" pos="209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80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logo, tittel og landmotiv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457199" y="1366685"/>
            <a:ext cx="8106698" cy="953730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2"/>
          <p:cNvSpPr>
            <a:spLocks noGrp="1"/>
          </p:cNvSpPr>
          <p:nvPr>
            <p:ph idx="1"/>
          </p:nvPr>
        </p:nvSpPr>
        <p:spPr>
          <a:xfrm>
            <a:off x="476249" y="2343475"/>
            <a:ext cx="8096251" cy="89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642E897-8F82-4628-A3F1-3649B1B74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103" y="535286"/>
            <a:ext cx="1153386" cy="88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21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 userDrawn="1">
          <p15:clr>
            <a:srgbClr val="FBAE40"/>
          </p15:clr>
        </p15:guide>
        <p15:guide id="2" orient="horz" pos="894" userDrawn="1">
          <p15:clr>
            <a:srgbClr val="FBAE40"/>
          </p15:clr>
        </p15:guide>
        <p15:guide id="3" orient="horz" pos="32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logo, tittel og eget bilde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3999" cy="51435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457199" y="1366685"/>
            <a:ext cx="8106698" cy="953730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2"/>
          <p:cNvSpPr>
            <a:spLocks noGrp="1"/>
          </p:cNvSpPr>
          <p:nvPr>
            <p:ph idx="1"/>
          </p:nvPr>
        </p:nvSpPr>
        <p:spPr>
          <a:xfrm>
            <a:off x="476249" y="2343475"/>
            <a:ext cx="8096251" cy="89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41FA8D0-5F77-480E-9DD8-CC7707D1F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103" y="535286"/>
            <a:ext cx="1153386" cy="88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  <p15:guide id="2" orient="horz" pos="894">
          <p15:clr>
            <a:srgbClr val="FBAE40"/>
          </p15:clr>
        </p15:guide>
        <p15:guide id="3" orient="horz" pos="32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tittel (grønn)">
    <p:bg>
      <p:bgPr>
        <a:solidFill>
          <a:srgbClr val="99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98526" y="323528"/>
            <a:ext cx="7367914" cy="4409570"/>
          </a:xfrm>
        </p:spPr>
        <p:txBody>
          <a:bodyPr anchor="ctr"/>
          <a:lstStyle>
            <a:lvl1pPr>
              <a:lnSpc>
                <a:spcPct val="90000"/>
              </a:lnSpc>
              <a:defRPr sz="52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9160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tittel (blå)"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98526" y="323528"/>
            <a:ext cx="7367914" cy="4409570"/>
          </a:xfrm>
        </p:spPr>
        <p:txBody>
          <a:bodyPr anchor="ctr"/>
          <a:lstStyle>
            <a:lvl1pPr>
              <a:lnSpc>
                <a:spcPct val="90000"/>
              </a:lnSpc>
              <a:defRPr sz="5200" b="1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34345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tittel (oransje)"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98526" y="323528"/>
            <a:ext cx="7367914" cy="4409570"/>
          </a:xfrm>
        </p:spPr>
        <p:txBody>
          <a:bodyPr anchor="ctr"/>
          <a:lstStyle>
            <a:lvl1pPr>
              <a:lnSpc>
                <a:spcPct val="90000"/>
              </a:lnSpc>
              <a:defRPr sz="52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9733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solidFill>
          <a:srgbClr val="DB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82A78064-56FC-AE49-6195-EE6C505E10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00288"/>
            <a:ext cx="4509856" cy="258067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B5A75C5-1A74-FF0F-46BA-9F4108FB3FC7}"/>
              </a:ext>
            </a:extLst>
          </p:cNvPr>
          <p:cNvSpPr txBox="1">
            <a:spLocks/>
          </p:cNvSpPr>
          <p:nvPr userDrawn="1"/>
        </p:nvSpPr>
        <p:spPr>
          <a:xfrm>
            <a:off x="4509856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BA684C1-3A11-AFA1-2A55-8730B2794EB5}"/>
              </a:ext>
            </a:extLst>
          </p:cNvPr>
          <p:cNvSpPr txBox="1">
            <a:spLocks/>
          </p:cNvSpPr>
          <p:nvPr userDrawn="1"/>
        </p:nvSpPr>
        <p:spPr>
          <a:xfrm>
            <a:off x="457199" y="509119"/>
            <a:ext cx="8106698" cy="953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400" dirty="0"/>
              <a:t>Overskrift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F996366-FE06-B5DA-7C17-359B941FD6BA}"/>
              </a:ext>
            </a:extLst>
          </p:cNvPr>
          <p:cNvSpPr txBox="1"/>
          <p:nvPr userDrawn="1"/>
        </p:nvSpPr>
        <p:spPr>
          <a:xfrm>
            <a:off x="-5902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41206EF-3155-AA9F-98F2-AA728689C29C}"/>
              </a:ext>
            </a:extLst>
          </p:cNvPr>
          <p:cNvSpPr txBox="1"/>
          <p:nvPr userDrawn="1"/>
        </p:nvSpPr>
        <p:spPr>
          <a:xfrm>
            <a:off x="4509856" y="4875213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2D203E5-5AF1-2D72-EDD8-5921A9AE73D1}"/>
              </a:ext>
            </a:extLst>
          </p:cNvPr>
          <p:cNvSpPr txBox="1">
            <a:spLocks/>
          </p:cNvSpPr>
          <p:nvPr userDrawn="1"/>
        </p:nvSpPr>
        <p:spPr>
          <a:xfrm>
            <a:off x="-1180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21" name="Plassholder for bilde 17">
            <a:extLst>
              <a:ext uri="{FF2B5EF4-FFF2-40B4-BE49-F238E27FC236}">
                <a16:creationId xmlns:a16="http://schemas.microsoft.com/office/drawing/2014/main" id="{574A5D8E-AE01-C062-C677-64C5716555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9857" y="2300288"/>
            <a:ext cx="4634144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86609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bg>
      <p:bgPr>
        <a:solidFill>
          <a:srgbClr val="DB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82A78064-56FC-AE49-6195-EE6C505E10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00288"/>
            <a:ext cx="3042024" cy="258067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0543C6-B412-9B99-2D90-F13028EC08CE}"/>
              </a:ext>
            </a:extLst>
          </p:cNvPr>
          <p:cNvSpPr txBox="1">
            <a:spLocks/>
          </p:cNvSpPr>
          <p:nvPr userDrawn="1"/>
        </p:nvSpPr>
        <p:spPr>
          <a:xfrm>
            <a:off x="3044179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B5A75C5-1A74-FF0F-46BA-9F4108FB3FC7}"/>
              </a:ext>
            </a:extLst>
          </p:cNvPr>
          <p:cNvSpPr txBox="1">
            <a:spLocks/>
          </p:cNvSpPr>
          <p:nvPr userDrawn="1"/>
        </p:nvSpPr>
        <p:spPr>
          <a:xfrm>
            <a:off x="6104089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BA684C1-3A11-AFA1-2A55-8730B2794EB5}"/>
              </a:ext>
            </a:extLst>
          </p:cNvPr>
          <p:cNvSpPr txBox="1">
            <a:spLocks/>
          </p:cNvSpPr>
          <p:nvPr userDrawn="1"/>
        </p:nvSpPr>
        <p:spPr>
          <a:xfrm>
            <a:off x="457199" y="509119"/>
            <a:ext cx="8106698" cy="953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400" dirty="0"/>
              <a:t>Overskrift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F996366-FE06-B5DA-7C17-359B941FD6BA}"/>
              </a:ext>
            </a:extLst>
          </p:cNvPr>
          <p:cNvSpPr txBox="1"/>
          <p:nvPr userDrawn="1"/>
        </p:nvSpPr>
        <p:spPr>
          <a:xfrm>
            <a:off x="-5902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6DD50C9-8DBA-806A-35E0-7676FF72268E}"/>
              </a:ext>
            </a:extLst>
          </p:cNvPr>
          <p:cNvSpPr txBox="1"/>
          <p:nvPr userDrawn="1"/>
        </p:nvSpPr>
        <p:spPr>
          <a:xfrm>
            <a:off x="3061218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41206EF-3155-AA9F-98F2-AA728689C29C}"/>
              </a:ext>
            </a:extLst>
          </p:cNvPr>
          <p:cNvSpPr txBox="1"/>
          <p:nvPr userDrawn="1"/>
        </p:nvSpPr>
        <p:spPr>
          <a:xfrm>
            <a:off x="6104089" y="4875213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2D203E5-5AF1-2D72-EDD8-5921A9AE73D1}"/>
              </a:ext>
            </a:extLst>
          </p:cNvPr>
          <p:cNvSpPr txBox="1">
            <a:spLocks/>
          </p:cNvSpPr>
          <p:nvPr userDrawn="1"/>
        </p:nvSpPr>
        <p:spPr>
          <a:xfrm>
            <a:off x="-1180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20" name="Plassholder for bilde 17">
            <a:extLst>
              <a:ext uri="{FF2B5EF4-FFF2-40B4-BE49-F238E27FC236}">
                <a16:creationId xmlns:a16="http://schemas.microsoft.com/office/drawing/2014/main" id="{3F801994-C8E3-98B8-CACD-A4EC6C21A4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36117" y="2300288"/>
            <a:ext cx="3065859" cy="2580673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1" name="Plassholder for bilde 17">
            <a:extLst>
              <a:ext uri="{FF2B5EF4-FFF2-40B4-BE49-F238E27FC236}">
                <a16:creationId xmlns:a16="http://schemas.microsoft.com/office/drawing/2014/main" id="{574A5D8E-AE01-C062-C677-64C5716555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1129" y="2300288"/>
            <a:ext cx="3042871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29060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1688400"/>
            <a:ext cx="3871843" cy="2473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781827" y="1688400"/>
            <a:ext cx="3567043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0329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9" r:id="rId2"/>
    <p:sldLayoutId id="2147483670" r:id="rId3"/>
    <p:sldLayoutId id="2147483678" r:id="rId4"/>
    <p:sldLayoutId id="2147483649" r:id="rId5"/>
    <p:sldLayoutId id="2147483665" r:id="rId6"/>
    <p:sldLayoutId id="2147483666" r:id="rId7"/>
    <p:sldLayoutId id="2147483684" r:id="rId8"/>
    <p:sldLayoutId id="2147483685" r:id="rId9"/>
    <p:sldLayoutId id="2147483679" r:id="rId10"/>
    <p:sldLayoutId id="2147483683" r:id="rId11"/>
    <p:sldLayoutId id="2147483662" r:id="rId12"/>
    <p:sldLayoutId id="2147483671" r:id="rId13"/>
    <p:sldLayoutId id="2147483680" r:id="rId14"/>
    <p:sldLayoutId id="2147483681" r:id="rId15"/>
    <p:sldLayoutId id="2147483676" r:id="rId16"/>
    <p:sldLayoutId id="2147483682" r:id="rId17"/>
    <p:sldLayoutId id="2147483675" r:id="rId18"/>
    <p:sldLayoutId id="2147483658" r:id="rId19"/>
    <p:sldLayoutId id="2147483668" r:id="rId20"/>
    <p:sldLayoutId id="2147483655" r:id="rId21"/>
    <p:sldLayoutId id="2147483663" r:id="rId22"/>
    <p:sldLayoutId id="2147483674" r:id="rId23"/>
    <p:sldLayoutId id="2147483677" r:id="rId24"/>
    <p:sldLayoutId id="2147483686" r:id="rId25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2800" indent="-1728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bg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svg"/><Relationship Id="rId39" Type="http://schemas.openxmlformats.org/officeDocument/2006/relationships/image" Target="../media/image66.svg"/><Relationship Id="rId3" Type="http://schemas.openxmlformats.org/officeDocument/2006/relationships/image" Target="../media/image30.png"/><Relationship Id="rId21" Type="http://schemas.openxmlformats.org/officeDocument/2006/relationships/image" Target="../media/image48.svg"/><Relationship Id="rId34" Type="http://schemas.openxmlformats.org/officeDocument/2006/relationships/image" Target="../media/image61.png"/><Relationship Id="rId42" Type="http://schemas.openxmlformats.org/officeDocument/2006/relationships/image" Target="../media/image69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46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41" Type="http://schemas.openxmlformats.org/officeDocument/2006/relationships/image" Target="../media/image68.sv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svg"/><Relationship Id="rId32" Type="http://schemas.openxmlformats.org/officeDocument/2006/relationships/image" Target="../media/image59.png"/><Relationship Id="rId37" Type="http://schemas.openxmlformats.org/officeDocument/2006/relationships/image" Target="../media/image64.svg"/><Relationship Id="rId40" Type="http://schemas.openxmlformats.org/officeDocument/2006/relationships/image" Target="../media/image67.png"/><Relationship Id="rId45" Type="http://schemas.openxmlformats.org/officeDocument/2006/relationships/image" Target="../media/image72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svg"/><Relationship Id="rId36" Type="http://schemas.openxmlformats.org/officeDocument/2006/relationships/image" Target="../media/image63.pn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31" Type="http://schemas.openxmlformats.org/officeDocument/2006/relationships/image" Target="../media/image58.png"/><Relationship Id="rId44" Type="http://schemas.openxmlformats.org/officeDocument/2006/relationships/image" Target="../media/image71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svg"/><Relationship Id="rId35" Type="http://schemas.openxmlformats.org/officeDocument/2006/relationships/image" Target="../media/image62.svg"/><Relationship Id="rId43" Type="http://schemas.openxmlformats.org/officeDocument/2006/relationships/image" Target="../media/image7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29F7D0B-A8AD-9CB8-1E38-FFE8A4A70A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08" y="0"/>
            <a:ext cx="9141292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358804"/>
            <a:ext cx="8292231" cy="1795325"/>
          </a:xfrm>
          <a:noFill/>
        </p:spPr>
        <p:txBody>
          <a:bodyPr anchor="t">
            <a:normAutofit/>
          </a:bodyPr>
          <a:lstStyle/>
          <a:p>
            <a:r>
              <a:rPr lang="nb-NO" sz="2800" dirty="0"/>
              <a:t>Klasseromsøkt: </a:t>
            </a:r>
            <a:br>
              <a:rPr lang="nb-NO" sz="3200" dirty="0"/>
            </a:br>
            <a:r>
              <a:rPr lang="nb-NO" dirty="0"/>
              <a:t>Introduksjon</a:t>
            </a:r>
            <a:endParaRPr lang="nb-NO" sz="4000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DCD4DD7-9C22-09F9-2DDA-375495FAC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99" y="522106"/>
            <a:ext cx="1158821" cy="847327"/>
          </a:xfrm>
          <a:effectLst/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463D288F-0684-0416-0B8B-04B6523C2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68764" y="625475"/>
            <a:ext cx="2093929" cy="7439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68551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23CD4-BA54-2E6D-060A-13A88F9B0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AA2688-12BD-4E35-8DC2-872CD21B0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/>
          <a:p>
            <a:r>
              <a:rPr lang="nb-NO" dirty="0"/>
              <a:t>Hvorfor er våtmarker viktige?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DB24FE8A-01E7-7DA3-12FE-20DFE1378E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2"/>
            <a:ext cx="4571999" cy="5143437"/>
          </a:xfr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4737E0-276D-F400-8921-75875F7C3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2741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BCB9D4B-6B30-E691-0C06-C93462C406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9089A59-2F1C-56E5-C7CE-E204C927A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8900" y="69850"/>
            <a:ext cx="1066800" cy="1066800"/>
          </a:xfrm>
          <a:prstGeom prst="ellipse">
            <a:avLst/>
          </a:prstGeom>
          <a:ln w="12700" cap="rnd">
            <a:solidFill>
              <a:srgbClr val="0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E6CAD1F-6C4E-67E8-4688-7232AB504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8050" y="2667000"/>
            <a:ext cx="1066800" cy="1066800"/>
          </a:xfrm>
          <a:prstGeom prst="ellipse">
            <a:avLst/>
          </a:prstGeom>
          <a:ln w="12700" cap="rnd">
            <a:solidFill>
              <a:srgbClr val="0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C4BEEEC-8ACB-06B9-966E-2C4C3A9AE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5850" y="1504950"/>
            <a:ext cx="1066800" cy="1066800"/>
          </a:xfrm>
          <a:prstGeom prst="ellipse">
            <a:avLst/>
          </a:prstGeom>
          <a:ln w="12700" cap="rnd">
            <a:solidFill>
              <a:srgbClr val="0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090F48F-B027-AB57-19C6-3DDC229FD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5850" y="4006850"/>
            <a:ext cx="1066800" cy="1066800"/>
          </a:xfrm>
          <a:prstGeom prst="ellipse">
            <a:avLst/>
          </a:prstGeom>
          <a:ln w="12700" cap="rnd">
            <a:solidFill>
              <a:srgbClr val="0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EDBC443-6A07-5FDC-D362-898EF9BC5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135" y="3765550"/>
            <a:ext cx="1066800" cy="1066800"/>
          </a:xfrm>
          <a:prstGeom prst="ellipse">
            <a:avLst/>
          </a:prstGeom>
          <a:ln w="12700" cap="rnd">
            <a:solidFill>
              <a:srgbClr val="0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A127B-FE82-9586-D60E-170C86223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E55D925-FA7F-8BA9-3533-9D4D1D7F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937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7FCE757-0852-D324-DD8A-9E47A4862CA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036138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5FF45-D654-4D2B-3866-8A31863A8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Et bilde som inneholder kart, tekst, atlas&#10;&#10;KI-generert innhold kan være feil.">
            <a:extLst>
              <a:ext uri="{FF2B5EF4-FFF2-40B4-BE49-F238E27FC236}">
                <a16:creationId xmlns:a16="http://schemas.microsoft.com/office/drawing/2014/main" id="{74AE3DEF-BF5B-5434-789C-1858FCC21C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3497A41E-E0FD-1201-C444-5AA81F67AE4D}"/>
              </a:ext>
            </a:extLst>
          </p:cNvPr>
          <p:cNvSpPr/>
          <p:nvPr/>
        </p:nvSpPr>
        <p:spPr>
          <a:xfrm>
            <a:off x="6280150" y="4406900"/>
            <a:ext cx="476250" cy="40005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BD0F0B8-714D-FB4D-71FE-6B7B165A1B4E}"/>
              </a:ext>
            </a:extLst>
          </p:cNvPr>
          <p:cNvSpPr/>
          <p:nvPr/>
        </p:nvSpPr>
        <p:spPr>
          <a:xfrm>
            <a:off x="2146300" y="88900"/>
            <a:ext cx="1841500" cy="125095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243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57667-1DDB-BF79-4C12-6521D0E48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kart, atlas, tekst&#10;&#10;KI-generert innhold kan være feil.">
            <a:extLst>
              <a:ext uri="{FF2B5EF4-FFF2-40B4-BE49-F238E27FC236}">
                <a16:creationId xmlns:a16="http://schemas.microsoft.com/office/drawing/2014/main" id="{98C06010-EA09-71B6-18DD-198B82F1C1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pic>
        <p:nvPicPr>
          <p:cNvPr id="3" name="Grafikk 6" descr="Bål med heldekkende fyll">
            <a:extLst>
              <a:ext uri="{FF2B5EF4-FFF2-40B4-BE49-F238E27FC236}">
                <a16:creationId xmlns:a16="http://schemas.microsoft.com/office/drawing/2014/main" id="{E28E3B9D-8676-E6D6-A986-C00C997FF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6160" y="3316251"/>
            <a:ext cx="315314" cy="31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56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D95F-8436-88A3-BFDE-25CC14C57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2863BA-52D8-F5BD-30FC-6C5DAEB9D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/>
          <a:p>
            <a:r>
              <a:rPr lang="nb-NO" dirty="0"/>
              <a:t>Fire feltdager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34A8B3-9B35-B7A8-826C-B78C1B583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Insekter- og småkryp i vann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Måle vannkvalitet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Fjerne </a:t>
            </a:r>
            <a:r>
              <a:rPr lang="nb-NO" dirty="0" err="1"/>
              <a:t>fremmedart</a:t>
            </a:r>
            <a:r>
              <a:rPr lang="nb-NO" dirty="0"/>
              <a:t> </a:t>
            </a:r>
          </a:p>
        </p:txBody>
      </p:sp>
      <p:pic>
        <p:nvPicPr>
          <p:cNvPr id="3" name="Bilde 2" descr="Et bilde som inneholder gress, utendørs, virvelløse dyr, akvarium&#10;&#10;KI-generert innhold kan være feil.">
            <a:extLst>
              <a:ext uri="{FF2B5EF4-FFF2-40B4-BE49-F238E27FC236}">
                <a16:creationId xmlns:a16="http://schemas.microsoft.com/office/drawing/2014/main" id="{4B39F206-DC44-CBC9-7F22-D3B68834AF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85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ADFF9-E6B5-9605-C62E-F90CE124C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926EBE-13E3-2A6B-2194-BC2DA48A4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dirty="0"/>
              <a:t>Oppgaver i klasserommet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42EE76E1-ACB9-70C5-0B52-327D7ABEAC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E72A05-F147-E95B-A341-0DF4CB210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Vannkvalitet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Biologisk mangfold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3759B1FD-28EB-6A56-ACAE-8B835519C7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7033"/>
          <a:stretch/>
        </p:blipFill>
        <p:spPr>
          <a:xfrm>
            <a:off x="4572000" y="10"/>
            <a:ext cx="4571999" cy="5143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" name="Bilde 10" descr="Et bilde som inneholder person, drikk, mat, Kopper og glass&#10;&#10;KI-generert innhold kan være feil.">
            <a:extLst>
              <a:ext uri="{FF2B5EF4-FFF2-40B4-BE49-F238E27FC236}">
                <a16:creationId xmlns:a16="http://schemas.microsoft.com/office/drawing/2014/main" id="{8707B3DC-D27C-DAB3-286E-AB1E44628C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9" y="0"/>
            <a:ext cx="4572001" cy="277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4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848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7E0E6C-16AE-9974-DEFA-453A4D959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167FB3-5DD0-F718-0F52-050DDAE7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«Adopter en våtmark»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B0A1FE-1DFB-4ADE-9765-FBD924239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</a:rPr>
              <a:t>Første </a:t>
            </a:r>
            <a:r>
              <a:rPr lang="nb-NO" dirty="0" err="1">
                <a:solidFill>
                  <a:schemeClr val="bg1"/>
                </a:solidFill>
              </a:rPr>
              <a:t>feltdag</a:t>
            </a:r>
            <a:r>
              <a:rPr lang="nb-NO" dirty="0">
                <a:solidFill>
                  <a:schemeClr val="bg1"/>
                </a:solidFill>
              </a:rPr>
              <a:t>: 24. september: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</a:rPr>
              <a:t>Fange insekter- og småkryp</a:t>
            </a:r>
          </a:p>
        </p:txBody>
      </p:sp>
      <p:pic>
        <p:nvPicPr>
          <p:cNvPr id="7" name="Plassholder for bilde 14" descr="Et bilde som inneholder gress, utendørs, plante, stolpe&#10;&#10;KI-generert innhold kan være feil.">
            <a:extLst>
              <a:ext uri="{FF2B5EF4-FFF2-40B4-BE49-F238E27FC236}">
                <a16:creationId xmlns:a16="http://schemas.microsoft.com/office/drawing/2014/main" id="{F704DEB1-A9E0-1AC4-B81C-E9FF693CB3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286250" y="285750"/>
            <a:ext cx="5143500" cy="4572000"/>
          </a:xfrm>
        </p:spPr>
      </p:pic>
    </p:spTree>
    <p:extLst>
      <p:ext uri="{BB962C8B-B14F-4D97-AF65-F5344CB8AC3E}">
        <p14:creationId xmlns:p14="http://schemas.microsoft.com/office/powerpoint/2010/main" val="1451972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493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43A223E-8F24-2645-3F8C-1F702B57B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6" name="Plassholder for innhold 15" descr="Et bilde som inneholder person, klær, grunn, bolle&#10;&#10;KI-generert innhold kan være feil.">
            <a:extLst>
              <a:ext uri="{FF2B5EF4-FFF2-40B4-BE49-F238E27FC236}">
                <a16:creationId xmlns:a16="http://schemas.microsoft.com/office/drawing/2014/main" id="{A6EAB26B-9810-0061-0487-E33FA66EF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86249" y="285750"/>
            <a:ext cx="5143502" cy="4572002"/>
          </a:xfrm>
        </p:spPr>
      </p:pic>
      <p:pic>
        <p:nvPicPr>
          <p:cNvPr id="18" name="Bilde 17" descr="Et bilde som inneholder klær, person, utendørs, jeans&#10;&#10;KI-generert innhold kan være feil.">
            <a:extLst>
              <a:ext uri="{FF2B5EF4-FFF2-40B4-BE49-F238E27FC236}">
                <a16:creationId xmlns:a16="http://schemas.microsoft.com/office/drawing/2014/main" id="{B9771300-65B7-5EB6-1623-2C2B769E42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 rot="5400000">
            <a:off x="-285750" y="285749"/>
            <a:ext cx="5143500" cy="457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84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FBE11B6-AC20-F1ED-EA9C-2104601F6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BCC09-A29F-F364-3C9C-CE83E7A4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/>
          <a:p>
            <a:r>
              <a:rPr lang="nb-NO"/>
              <a:t>«Adopter en våtmark»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296E41-1412-D3C6-5852-670FF98D6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Adoptere en våtmark i nærmiljøet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Flere feltdager: Kartlegge og forbedre våtmarkas tilstand </a:t>
            </a:r>
          </a:p>
          <a:p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Høsten 2025 til våren 2026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9FD55244-FF69-7893-87C3-DCAB8655A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6801" y="716691"/>
            <a:ext cx="3600000" cy="371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4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våtmark?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der vann møter land</a:t>
            </a:r>
          </a:p>
        </p:txBody>
      </p:sp>
      <p:pic>
        <p:nvPicPr>
          <p:cNvPr id="10" name="Plassholder for bilde 9">
            <a:extLst>
              <a:ext uri="{FF2B5EF4-FFF2-40B4-BE49-F238E27FC236}">
                <a16:creationId xmlns:a16="http://schemas.microsoft.com/office/drawing/2014/main" id="{A063E77D-E079-F133-756A-11AC0B4DB6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4571999" y="0"/>
            <a:ext cx="4572001" cy="5143500"/>
          </a:xfrm>
        </p:spPr>
      </p:pic>
    </p:spTree>
    <p:extLst>
      <p:ext uri="{BB962C8B-B14F-4D97-AF65-F5344CB8AC3E}">
        <p14:creationId xmlns:p14="http://schemas.microsoft.com/office/powerpoint/2010/main" val="214165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8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pic>
          <p:nvPicPr>
            <p:cNvPr id="266" name="Google Shape;266;p18"/>
            <p:cNvPicPr preferRelativeResize="0"/>
            <p:nvPr/>
          </p:nvPicPr>
          <p:blipFill rotWithShape="1"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8043333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18"/>
            <p:cNvPicPr preferRelativeResize="0"/>
            <p:nvPr/>
          </p:nvPicPr>
          <p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0333" y="0"/>
              <a:ext cx="8043333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18"/>
            <p:cNvPicPr preferRelativeResize="0"/>
            <p:nvPr/>
          </p:nvPicPr>
          <p:blipFill rotWithShape="1">
            <a:blip r:embed="rId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40667" y="0"/>
              <a:ext cx="8043333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18"/>
            <p:cNvPicPr preferRelativeResize="0"/>
            <p:nvPr/>
          </p:nvPicPr>
          <p:blipFill rotWithShape="1">
            <a:blip r:embed="rId6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921500"/>
              <a:ext cx="8043333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18"/>
            <p:cNvPicPr preferRelativeResize="0"/>
            <p:nvPr/>
          </p:nvPicPr>
          <p:blipFill rotWithShape="1">
            <a:blip r:embed="rId7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0333" y="6921500"/>
              <a:ext cx="8043333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18"/>
            <p:cNvPicPr preferRelativeResize="0"/>
            <p:nvPr/>
          </p:nvPicPr>
          <p:blipFill rotWithShape="1">
            <a:blip r:embed="rId8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40667" y="6921500"/>
              <a:ext cx="8043333" cy="6794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18"/>
          <p:cNvSpPr/>
          <p:nvPr/>
        </p:nvSpPr>
        <p:spPr>
          <a:xfrm rot="1235436">
            <a:off x="576413" y="1375087"/>
            <a:ext cx="968869" cy="267650"/>
          </a:xfrm>
          <a:custGeom>
            <a:avLst/>
            <a:gdLst/>
            <a:ahLst/>
            <a:cxnLst/>
            <a:rect l="l" t="t" r="r" b="b"/>
            <a:pathLst>
              <a:path w="1937737" h="535300" extrusionOk="0">
                <a:moveTo>
                  <a:pt x="0" y="0"/>
                </a:moveTo>
                <a:lnTo>
                  <a:pt x="1937737" y="0"/>
                </a:lnTo>
                <a:lnTo>
                  <a:pt x="1937737" y="535300"/>
                </a:lnTo>
                <a:lnTo>
                  <a:pt x="0" y="535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8"/>
          <p:cNvSpPr txBox="1"/>
          <p:nvPr/>
        </p:nvSpPr>
        <p:spPr>
          <a:xfrm>
            <a:off x="304562" y="778307"/>
            <a:ext cx="756285" cy="56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Elv</a:t>
            </a:r>
            <a:endParaRPr sz="262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8"/>
          <p:cNvSpPr txBox="1"/>
          <p:nvPr/>
        </p:nvSpPr>
        <p:spPr>
          <a:xfrm>
            <a:off x="4679742" y="562995"/>
            <a:ext cx="1052294" cy="56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2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Fjære</a:t>
            </a:r>
            <a:endParaRPr sz="262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8"/>
          <p:cNvSpPr txBox="1"/>
          <p:nvPr/>
        </p:nvSpPr>
        <p:spPr>
          <a:xfrm>
            <a:off x="7574063" y="1915253"/>
            <a:ext cx="807938" cy="56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Delta</a:t>
            </a:r>
            <a:endParaRPr sz="900"/>
          </a:p>
        </p:txBody>
      </p:sp>
      <p:sp>
        <p:nvSpPr>
          <p:cNvPr id="276" name="Google Shape;276;p18"/>
          <p:cNvSpPr txBox="1"/>
          <p:nvPr/>
        </p:nvSpPr>
        <p:spPr>
          <a:xfrm>
            <a:off x="1561400" y="4489505"/>
            <a:ext cx="1105601" cy="56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2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Dam</a:t>
            </a:r>
            <a:endParaRPr sz="900" dirty="0"/>
          </a:p>
        </p:txBody>
      </p:sp>
      <p:sp>
        <p:nvSpPr>
          <p:cNvPr id="277" name="Google Shape;277;p18"/>
          <p:cNvSpPr txBox="1"/>
          <p:nvPr/>
        </p:nvSpPr>
        <p:spPr>
          <a:xfrm>
            <a:off x="3564127" y="2764963"/>
            <a:ext cx="764554" cy="56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Tjern</a:t>
            </a:r>
            <a:endParaRPr sz="262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8"/>
          <p:cNvSpPr txBox="1"/>
          <p:nvPr/>
        </p:nvSpPr>
        <p:spPr>
          <a:xfrm>
            <a:off x="5100378" y="4035496"/>
            <a:ext cx="702123" cy="56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Myr</a:t>
            </a:r>
            <a:endParaRPr sz="900"/>
          </a:p>
        </p:txBody>
      </p:sp>
      <p:sp>
        <p:nvSpPr>
          <p:cNvPr id="279" name="Google Shape;279;p18"/>
          <p:cNvSpPr txBox="1"/>
          <p:nvPr/>
        </p:nvSpPr>
        <p:spPr>
          <a:xfrm>
            <a:off x="6512651" y="3103877"/>
            <a:ext cx="1194435" cy="56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2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Sump</a:t>
            </a:r>
            <a:endParaRPr sz="900" dirty="0"/>
          </a:p>
        </p:txBody>
      </p:sp>
      <p:sp>
        <p:nvSpPr>
          <p:cNvPr id="280" name="Google Shape;280;p18"/>
          <p:cNvSpPr/>
          <p:nvPr/>
        </p:nvSpPr>
        <p:spPr>
          <a:xfrm rot="-2812329" flipH="1">
            <a:off x="4638117" y="1248586"/>
            <a:ext cx="725452" cy="200406"/>
          </a:xfrm>
          <a:custGeom>
            <a:avLst/>
            <a:gdLst/>
            <a:ahLst/>
            <a:cxnLst/>
            <a:rect l="l" t="t" r="r" b="b"/>
            <a:pathLst>
              <a:path w="1450903" h="400812" extrusionOk="0">
                <a:moveTo>
                  <a:pt x="1450903" y="0"/>
                </a:moveTo>
                <a:lnTo>
                  <a:pt x="0" y="0"/>
                </a:lnTo>
                <a:lnTo>
                  <a:pt x="0" y="400812"/>
                </a:lnTo>
                <a:lnTo>
                  <a:pt x="1450903" y="400812"/>
                </a:lnTo>
                <a:lnTo>
                  <a:pt x="1450903" y="0"/>
                </a:lnTo>
                <a:close/>
              </a:path>
            </a:pathLst>
          </a:custGeom>
          <a:blipFill rotWithShape="1">
            <a:blip r:embed="rId10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8"/>
          <p:cNvSpPr/>
          <p:nvPr/>
        </p:nvSpPr>
        <p:spPr>
          <a:xfrm rot="-3363313">
            <a:off x="8273234" y="1895403"/>
            <a:ext cx="557464" cy="154000"/>
          </a:xfrm>
          <a:custGeom>
            <a:avLst/>
            <a:gdLst/>
            <a:ahLst/>
            <a:cxnLst/>
            <a:rect l="l" t="t" r="r" b="b"/>
            <a:pathLst>
              <a:path w="1114927" h="307999" extrusionOk="0">
                <a:moveTo>
                  <a:pt x="0" y="0"/>
                </a:moveTo>
                <a:lnTo>
                  <a:pt x="1114927" y="0"/>
                </a:lnTo>
                <a:lnTo>
                  <a:pt x="1114927" y="307999"/>
                </a:lnTo>
                <a:lnTo>
                  <a:pt x="0" y="307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8"/>
          <p:cNvSpPr/>
          <p:nvPr/>
        </p:nvSpPr>
        <p:spPr>
          <a:xfrm rot="-9121128">
            <a:off x="1430228" y="4152425"/>
            <a:ext cx="968869" cy="267650"/>
          </a:xfrm>
          <a:custGeom>
            <a:avLst/>
            <a:gdLst/>
            <a:ahLst/>
            <a:cxnLst/>
            <a:rect l="l" t="t" r="r" b="b"/>
            <a:pathLst>
              <a:path w="1937737" h="535300" extrusionOk="0">
                <a:moveTo>
                  <a:pt x="0" y="0"/>
                </a:moveTo>
                <a:lnTo>
                  <a:pt x="1937737" y="0"/>
                </a:lnTo>
                <a:lnTo>
                  <a:pt x="1937737" y="535300"/>
                </a:lnTo>
                <a:lnTo>
                  <a:pt x="0" y="535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8"/>
          <p:cNvSpPr/>
          <p:nvPr/>
        </p:nvSpPr>
        <p:spPr>
          <a:xfrm rot="2946255">
            <a:off x="3517486" y="3462046"/>
            <a:ext cx="683405" cy="188791"/>
          </a:xfrm>
          <a:custGeom>
            <a:avLst/>
            <a:gdLst/>
            <a:ahLst/>
            <a:cxnLst/>
            <a:rect l="l" t="t" r="r" b="b"/>
            <a:pathLst>
              <a:path w="1366810" h="377581" extrusionOk="0">
                <a:moveTo>
                  <a:pt x="0" y="0"/>
                </a:moveTo>
                <a:lnTo>
                  <a:pt x="1366810" y="0"/>
                </a:lnTo>
                <a:lnTo>
                  <a:pt x="1366810" y="377581"/>
                </a:lnTo>
                <a:lnTo>
                  <a:pt x="0" y="377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8"/>
          <p:cNvSpPr/>
          <p:nvPr/>
        </p:nvSpPr>
        <p:spPr>
          <a:xfrm rot="9394133">
            <a:off x="4338040" y="4312267"/>
            <a:ext cx="683405" cy="188791"/>
          </a:xfrm>
          <a:custGeom>
            <a:avLst/>
            <a:gdLst/>
            <a:ahLst/>
            <a:cxnLst/>
            <a:rect l="l" t="t" r="r" b="b"/>
            <a:pathLst>
              <a:path w="1366810" h="377581" extrusionOk="0">
                <a:moveTo>
                  <a:pt x="0" y="0"/>
                </a:moveTo>
                <a:lnTo>
                  <a:pt x="1366810" y="0"/>
                </a:lnTo>
                <a:lnTo>
                  <a:pt x="1366810" y="377582"/>
                </a:lnTo>
                <a:lnTo>
                  <a:pt x="0" y="3775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8"/>
          <p:cNvSpPr/>
          <p:nvPr/>
        </p:nvSpPr>
        <p:spPr>
          <a:xfrm rot="2946255">
            <a:off x="6466009" y="3782139"/>
            <a:ext cx="683405" cy="188791"/>
          </a:xfrm>
          <a:custGeom>
            <a:avLst/>
            <a:gdLst/>
            <a:ahLst/>
            <a:cxnLst/>
            <a:rect l="l" t="t" r="r" b="b"/>
            <a:pathLst>
              <a:path w="1366810" h="377581" extrusionOk="0">
                <a:moveTo>
                  <a:pt x="0" y="0"/>
                </a:moveTo>
                <a:lnTo>
                  <a:pt x="1366810" y="0"/>
                </a:lnTo>
                <a:lnTo>
                  <a:pt x="1366810" y="377581"/>
                </a:lnTo>
                <a:lnTo>
                  <a:pt x="0" y="377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7362C35-4304-0C66-84E2-E49269C18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7B610A-47BB-F8A8-3239-0C100AF9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/>
          <a:p>
            <a:r>
              <a:rPr lang="nb-NO" dirty="0"/>
              <a:t>Hvorfor er våtmarker viktige?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40D7C0C1-61C2-A6F1-99C9-E1BA40A848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2"/>
            <a:ext cx="4571999" cy="5143437"/>
          </a:xfrm>
          <a:noFill/>
        </p:spPr>
      </p:pic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C161FDB0-F6CA-62D9-EE22-8290ED118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0895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5CD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76304E68-4199-A783-91F3-A8D5EF5DC87B}"/>
              </a:ext>
            </a:extLst>
          </p:cNvPr>
          <p:cNvSpPr/>
          <p:nvPr/>
        </p:nvSpPr>
        <p:spPr>
          <a:xfrm>
            <a:off x="0" y="3794188"/>
            <a:ext cx="9144000" cy="1342149"/>
          </a:xfrm>
          <a:prstGeom prst="rect">
            <a:avLst/>
          </a:prstGeom>
          <a:solidFill>
            <a:srgbClr val="BAD2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4" name="Google Shape;294;p19"/>
          <p:cNvSpPr/>
          <p:nvPr/>
        </p:nvSpPr>
        <p:spPr>
          <a:xfrm>
            <a:off x="1095493" y="1978848"/>
            <a:ext cx="1373370" cy="947625"/>
          </a:xfrm>
          <a:custGeom>
            <a:avLst/>
            <a:gdLst/>
            <a:ahLst/>
            <a:cxnLst/>
            <a:rect l="l" t="t" r="r" b="b"/>
            <a:pathLst>
              <a:path w="2746739" h="1895250" extrusionOk="0">
                <a:moveTo>
                  <a:pt x="0" y="0"/>
                </a:moveTo>
                <a:lnTo>
                  <a:pt x="2746739" y="0"/>
                </a:lnTo>
                <a:lnTo>
                  <a:pt x="2746739" y="1895251"/>
                </a:lnTo>
                <a:lnTo>
                  <a:pt x="0" y="1895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9"/>
          <p:cNvSpPr/>
          <p:nvPr/>
        </p:nvSpPr>
        <p:spPr>
          <a:xfrm>
            <a:off x="7680525" y="1322132"/>
            <a:ext cx="343070" cy="2386571"/>
          </a:xfrm>
          <a:custGeom>
            <a:avLst/>
            <a:gdLst/>
            <a:ahLst/>
            <a:cxnLst/>
            <a:rect l="l" t="t" r="r" b="b"/>
            <a:pathLst>
              <a:path w="686139" h="4773141" extrusionOk="0">
                <a:moveTo>
                  <a:pt x="0" y="0"/>
                </a:moveTo>
                <a:lnTo>
                  <a:pt x="686138" y="0"/>
                </a:lnTo>
                <a:lnTo>
                  <a:pt x="686138" y="4773141"/>
                </a:lnTo>
                <a:lnTo>
                  <a:pt x="0" y="47731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9"/>
          <p:cNvSpPr/>
          <p:nvPr/>
        </p:nvSpPr>
        <p:spPr>
          <a:xfrm>
            <a:off x="-79537" y="925310"/>
            <a:ext cx="9303073" cy="4616650"/>
          </a:xfrm>
          <a:custGeom>
            <a:avLst/>
            <a:gdLst/>
            <a:ahLst/>
            <a:cxnLst/>
            <a:rect l="l" t="t" r="r" b="b"/>
            <a:pathLst>
              <a:path w="18606146" h="9233300" extrusionOk="0">
                <a:moveTo>
                  <a:pt x="0" y="0"/>
                </a:moveTo>
                <a:lnTo>
                  <a:pt x="18606146" y="0"/>
                </a:lnTo>
                <a:lnTo>
                  <a:pt x="18606146" y="9233299"/>
                </a:lnTo>
                <a:lnTo>
                  <a:pt x="0" y="9233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  <a:effectLst/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9"/>
          <p:cNvSpPr/>
          <p:nvPr/>
        </p:nvSpPr>
        <p:spPr>
          <a:xfrm>
            <a:off x="6648769" y="4161360"/>
            <a:ext cx="432327" cy="188062"/>
          </a:xfrm>
          <a:custGeom>
            <a:avLst/>
            <a:gdLst/>
            <a:ahLst/>
            <a:cxnLst/>
            <a:rect l="l" t="t" r="r" b="b"/>
            <a:pathLst>
              <a:path w="1209581" h="526168" extrusionOk="0">
                <a:moveTo>
                  <a:pt x="0" y="0"/>
                </a:moveTo>
                <a:lnTo>
                  <a:pt x="1209582" y="0"/>
                </a:lnTo>
                <a:lnTo>
                  <a:pt x="1209582" y="526168"/>
                </a:lnTo>
                <a:lnTo>
                  <a:pt x="0" y="526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hq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9"/>
          <p:cNvSpPr/>
          <p:nvPr/>
        </p:nvSpPr>
        <p:spPr>
          <a:xfrm>
            <a:off x="3242440" y="3853209"/>
            <a:ext cx="520056" cy="215824"/>
          </a:xfrm>
          <a:custGeom>
            <a:avLst/>
            <a:gdLst/>
            <a:ahLst/>
            <a:cxnLst/>
            <a:rect l="l" t="t" r="r" b="b"/>
            <a:pathLst>
              <a:path w="1040112" h="431647" extrusionOk="0">
                <a:moveTo>
                  <a:pt x="0" y="0"/>
                </a:moveTo>
                <a:lnTo>
                  <a:pt x="1040112" y="0"/>
                </a:lnTo>
                <a:lnTo>
                  <a:pt x="1040112" y="431647"/>
                </a:lnTo>
                <a:lnTo>
                  <a:pt x="0" y="431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hq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9"/>
          <p:cNvSpPr/>
          <p:nvPr/>
        </p:nvSpPr>
        <p:spPr>
          <a:xfrm rot="17307263">
            <a:off x="5649812" y="3071064"/>
            <a:ext cx="495515" cy="444724"/>
          </a:xfrm>
          <a:custGeom>
            <a:avLst/>
            <a:gdLst/>
            <a:ahLst/>
            <a:cxnLst/>
            <a:rect l="l" t="t" r="r" b="b"/>
            <a:pathLst>
              <a:path w="886173" h="795340" extrusionOk="0">
                <a:moveTo>
                  <a:pt x="0" y="0"/>
                </a:moveTo>
                <a:lnTo>
                  <a:pt x="886172" y="0"/>
                </a:lnTo>
                <a:lnTo>
                  <a:pt x="886172" y="795340"/>
                </a:lnTo>
                <a:lnTo>
                  <a:pt x="0" y="7953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9"/>
          <p:cNvSpPr/>
          <p:nvPr/>
        </p:nvSpPr>
        <p:spPr>
          <a:xfrm rot="1419072">
            <a:off x="8372438" y="2847932"/>
            <a:ext cx="401692" cy="265619"/>
          </a:xfrm>
          <a:custGeom>
            <a:avLst/>
            <a:gdLst/>
            <a:ahLst/>
            <a:cxnLst/>
            <a:rect l="l" t="t" r="r" b="b"/>
            <a:pathLst>
              <a:path w="803384" h="531238" extrusionOk="0">
                <a:moveTo>
                  <a:pt x="0" y="0"/>
                </a:moveTo>
                <a:lnTo>
                  <a:pt x="803384" y="0"/>
                </a:lnTo>
                <a:lnTo>
                  <a:pt x="803384" y="531237"/>
                </a:lnTo>
                <a:lnTo>
                  <a:pt x="0" y="531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9"/>
          <p:cNvSpPr/>
          <p:nvPr/>
        </p:nvSpPr>
        <p:spPr>
          <a:xfrm>
            <a:off x="7380866" y="2277761"/>
            <a:ext cx="229644" cy="335839"/>
          </a:xfrm>
          <a:custGeom>
            <a:avLst/>
            <a:gdLst/>
            <a:ahLst/>
            <a:cxnLst/>
            <a:rect l="l" t="t" r="r" b="b"/>
            <a:pathLst>
              <a:path w="459287" h="671678" extrusionOk="0">
                <a:moveTo>
                  <a:pt x="0" y="0"/>
                </a:moveTo>
                <a:lnTo>
                  <a:pt x="459288" y="0"/>
                </a:lnTo>
                <a:lnTo>
                  <a:pt x="459288" y="671678"/>
                </a:lnTo>
                <a:lnTo>
                  <a:pt x="0" y="671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9"/>
          <p:cNvSpPr/>
          <p:nvPr/>
        </p:nvSpPr>
        <p:spPr>
          <a:xfrm>
            <a:off x="3161886" y="3225952"/>
            <a:ext cx="1281490" cy="576671"/>
          </a:xfrm>
          <a:custGeom>
            <a:avLst/>
            <a:gdLst/>
            <a:ahLst/>
            <a:cxnLst/>
            <a:rect l="l" t="t" r="r" b="b"/>
            <a:pathLst>
              <a:path w="2562979" h="1153341" extrusionOk="0">
                <a:moveTo>
                  <a:pt x="0" y="0"/>
                </a:moveTo>
                <a:lnTo>
                  <a:pt x="2562980" y="0"/>
                </a:lnTo>
                <a:lnTo>
                  <a:pt x="2562980" y="1153341"/>
                </a:lnTo>
                <a:lnTo>
                  <a:pt x="0" y="1153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9"/>
          <p:cNvSpPr/>
          <p:nvPr/>
        </p:nvSpPr>
        <p:spPr>
          <a:xfrm flipH="1">
            <a:off x="4087033" y="3324325"/>
            <a:ext cx="321240" cy="236111"/>
          </a:xfrm>
          <a:custGeom>
            <a:avLst/>
            <a:gdLst/>
            <a:ahLst/>
            <a:cxnLst/>
            <a:rect l="l" t="t" r="r" b="b"/>
            <a:pathLst>
              <a:path w="928251" h="682264" extrusionOk="0">
                <a:moveTo>
                  <a:pt x="0" y="0"/>
                </a:moveTo>
                <a:lnTo>
                  <a:pt x="928251" y="0"/>
                </a:lnTo>
                <a:lnTo>
                  <a:pt x="928251" y="682265"/>
                </a:lnTo>
                <a:lnTo>
                  <a:pt x="0" y="682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 cstate="hqprint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48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9"/>
          <p:cNvSpPr/>
          <p:nvPr/>
        </p:nvSpPr>
        <p:spPr>
          <a:xfrm flipH="1">
            <a:off x="7455839" y="3611521"/>
            <a:ext cx="974196" cy="1296765"/>
          </a:xfrm>
          <a:custGeom>
            <a:avLst/>
            <a:gdLst/>
            <a:ahLst/>
            <a:cxnLst/>
            <a:rect l="l" t="t" r="r" b="b"/>
            <a:pathLst>
              <a:path w="1097727" h="1461200" extrusionOk="0">
                <a:moveTo>
                  <a:pt x="0" y="0"/>
                </a:moveTo>
                <a:lnTo>
                  <a:pt x="1097727" y="0"/>
                </a:lnTo>
                <a:lnTo>
                  <a:pt x="1097727" y="1461200"/>
                </a:lnTo>
                <a:lnTo>
                  <a:pt x="0" y="1461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9"/>
          <p:cNvSpPr/>
          <p:nvPr/>
        </p:nvSpPr>
        <p:spPr>
          <a:xfrm>
            <a:off x="7609254" y="657605"/>
            <a:ext cx="996900" cy="763875"/>
          </a:xfrm>
          <a:custGeom>
            <a:avLst/>
            <a:gdLst/>
            <a:ahLst/>
            <a:cxnLst/>
            <a:rect l="l" t="t" r="r" b="b"/>
            <a:pathLst>
              <a:path w="1615824" h="1238125" extrusionOk="0">
                <a:moveTo>
                  <a:pt x="0" y="0"/>
                </a:moveTo>
                <a:lnTo>
                  <a:pt x="1615823" y="0"/>
                </a:lnTo>
                <a:lnTo>
                  <a:pt x="1615823" y="1238125"/>
                </a:lnTo>
                <a:lnTo>
                  <a:pt x="0" y="12381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9"/>
          <p:cNvSpPr/>
          <p:nvPr/>
        </p:nvSpPr>
        <p:spPr>
          <a:xfrm>
            <a:off x="4512123" y="2161326"/>
            <a:ext cx="686423" cy="634941"/>
          </a:xfrm>
          <a:custGeom>
            <a:avLst/>
            <a:gdLst/>
            <a:ahLst/>
            <a:cxnLst/>
            <a:rect l="l" t="t" r="r" b="b"/>
            <a:pathLst>
              <a:path w="1372846" h="1269882" extrusionOk="0">
                <a:moveTo>
                  <a:pt x="0" y="0"/>
                </a:moveTo>
                <a:lnTo>
                  <a:pt x="1372846" y="0"/>
                </a:lnTo>
                <a:lnTo>
                  <a:pt x="1372846" y="1269882"/>
                </a:lnTo>
                <a:lnTo>
                  <a:pt x="0" y="12698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9"/>
          <p:cNvSpPr/>
          <p:nvPr/>
        </p:nvSpPr>
        <p:spPr>
          <a:xfrm>
            <a:off x="6195523" y="2185529"/>
            <a:ext cx="436373" cy="795212"/>
          </a:xfrm>
          <a:custGeom>
            <a:avLst/>
            <a:gdLst/>
            <a:ahLst/>
            <a:cxnLst/>
            <a:rect l="l" t="t" r="r" b="b"/>
            <a:pathLst>
              <a:path w="872745" h="1590424" extrusionOk="0">
                <a:moveTo>
                  <a:pt x="0" y="0"/>
                </a:moveTo>
                <a:lnTo>
                  <a:pt x="872746" y="0"/>
                </a:lnTo>
                <a:lnTo>
                  <a:pt x="872746" y="1590425"/>
                </a:lnTo>
                <a:lnTo>
                  <a:pt x="0" y="15904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9"/>
          <p:cNvSpPr/>
          <p:nvPr/>
        </p:nvSpPr>
        <p:spPr>
          <a:xfrm>
            <a:off x="7000585" y="2052029"/>
            <a:ext cx="1001239" cy="1514161"/>
          </a:xfrm>
          <a:custGeom>
            <a:avLst/>
            <a:gdLst/>
            <a:ahLst/>
            <a:cxnLst/>
            <a:rect l="l" t="t" r="r" b="b"/>
            <a:pathLst>
              <a:path w="1667903" h="2522349" extrusionOk="0">
                <a:moveTo>
                  <a:pt x="0" y="0"/>
                </a:moveTo>
                <a:lnTo>
                  <a:pt x="1667903" y="0"/>
                </a:lnTo>
                <a:lnTo>
                  <a:pt x="1667903" y="2522349"/>
                </a:lnTo>
                <a:lnTo>
                  <a:pt x="0" y="25223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9"/>
          <p:cNvSpPr txBox="1"/>
          <p:nvPr/>
        </p:nvSpPr>
        <p:spPr>
          <a:xfrm>
            <a:off x="0" y="259493"/>
            <a:ext cx="9144000" cy="56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2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Biologisk</a:t>
            </a:r>
            <a:r>
              <a:rPr lang="en-US" sz="262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2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mangfold</a:t>
            </a:r>
            <a:r>
              <a:rPr lang="en-US" sz="262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 dirty="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7D509C6D-3E3E-1547-EA65-51538B8696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21060097" flipH="1">
            <a:off x="-1289268" y="3708400"/>
            <a:ext cx="2564943" cy="1052284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509FE028-4E31-7FC5-1D0C-C63A9E31D8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464615" y="3838756"/>
            <a:ext cx="644804" cy="1339209"/>
          </a:xfrm>
          <a:prstGeom prst="rect">
            <a:avLst/>
          </a:prstGeom>
        </p:spPr>
      </p:pic>
      <p:sp>
        <p:nvSpPr>
          <p:cNvPr id="300" name="Google Shape;300;p19"/>
          <p:cNvSpPr/>
          <p:nvPr/>
        </p:nvSpPr>
        <p:spPr>
          <a:xfrm>
            <a:off x="8776906" y="4284646"/>
            <a:ext cx="221510" cy="272102"/>
          </a:xfrm>
          <a:custGeom>
            <a:avLst/>
            <a:gdLst/>
            <a:ahLst/>
            <a:cxnLst/>
            <a:rect l="l" t="t" r="r" b="b"/>
            <a:pathLst>
              <a:path w="718676" h="882818" extrusionOk="0">
                <a:moveTo>
                  <a:pt x="0" y="0"/>
                </a:moveTo>
                <a:lnTo>
                  <a:pt x="718676" y="0"/>
                </a:lnTo>
                <a:lnTo>
                  <a:pt x="718676" y="882818"/>
                </a:lnTo>
                <a:lnTo>
                  <a:pt x="0" y="8828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44D8EC94-A877-425C-440C-00AD3750424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521520" y="3885235"/>
            <a:ext cx="647700" cy="1343025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1D709182-7C88-A425-965C-10E80A7E111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flipH="1">
            <a:off x="3158656" y="4234542"/>
            <a:ext cx="477650" cy="990422"/>
          </a:xfrm>
          <a:prstGeom prst="rect">
            <a:avLst/>
          </a:prstGeom>
        </p:spPr>
      </p:pic>
      <p:pic>
        <p:nvPicPr>
          <p:cNvPr id="14" name="Grafikk 13">
            <a:extLst>
              <a:ext uri="{FF2B5EF4-FFF2-40B4-BE49-F238E27FC236}">
                <a16:creationId xmlns:a16="http://schemas.microsoft.com/office/drawing/2014/main" id="{B62AFF35-DD90-7821-7909-954837F1389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775319" y="3963085"/>
            <a:ext cx="971550" cy="1390650"/>
          </a:xfrm>
          <a:prstGeom prst="rect">
            <a:avLst/>
          </a:prstGeom>
        </p:spPr>
      </p:pic>
      <p:pic>
        <p:nvPicPr>
          <p:cNvPr id="16" name="Grafikk 15">
            <a:extLst>
              <a:ext uri="{FF2B5EF4-FFF2-40B4-BE49-F238E27FC236}">
                <a16:creationId xmlns:a16="http://schemas.microsoft.com/office/drawing/2014/main" id="{CE9044BD-1AAA-FCE2-CF28-2587881A557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516596" y="3728784"/>
            <a:ext cx="920840" cy="693776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83674478-FB5E-1745-090E-E4BA0D5DB33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670572" y="4078631"/>
            <a:ext cx="926394" cy="687858"/>
          </a:xfrm>
          <a:prstGeom prst="rect">
            <a:avLst/>
          </a:prstGeom>
        </p:spPr>
      </p:pic>
      <p:sp>
        <p:nvSpPr>
          <p:cNvPr id="19" name="Google Shape;298;p19">
            <a:extLst>
              <a:ext uri="{FF2B5EF4-FFF2-40B4-BE49-F238E27FC236}">
                <a16:creationId xmlns:a16="http://schemas.microsoft.com/office/drawing/2014/main" id="{CEF85A04-9283-F2F2-0F9C-4D68B5576026}"/>
              </a:ext>
            </a:extLst>
          </p:cNvPr>
          <p:cNvSpPr/>
          <p:nvPr/>
        </p:nvSpPr>
        <p:spPr>
          <a:xfrm>
            <a:off x="3703073" y="3796220"/>
            <a:ext cx="414848" cy="172163"/>
          </a:xfrm>
          <a:custGeom>
            <a:avLst/>
            <a:gdLst/>
            <a:ahLst/>
            <a:cxnLst/>
            <a:rect l="l" t="t" r="r" b="b"/>
            <a:pathLst>
              <a:path w="1040112" h="431647" extrusionOk="0">
                <a:moveTo>
                  <a:pt x="0" y="0"/>
                </a:moveTo>
                <a:lnTo>
                  <a:pt x="1040112" y="0"/>
                </a:lnTo>
                <a:lnTo>
                  <a:pt x="1040112" y="431647"/>
                </a:lnTo>
                <a:lnTo>
                  <a:pt x="0" y="431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 cstate="hq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98;p19">
            <a:extLst>
              <a:ext uri="{FF2B5EF4-FFF2-40B4-BE49-F238E27FC236}">
                <a16:creationId xmlns:a16="http://schemas.microsoft.com/office/drawing/2014/main" id="{DC7231A6-7612-E5CC-5BC1-23042A0E9042}"/>
              </a:ext>
            </a:extLst>
          </p:cNvPr>
          <p:cNvSpPr/>
          <p:nvPr/>
        </p:nvSpPr>
        <p:spPr>
          <a:xfrm>
            <a:off x="3519149" y="4089253"/>
            <a:ext cx="302056" cy="125354"/>
          </a:xfrm>
          <a:custGeom>
            <a:avLst/>
            <a:gdLst/>
            <a:ahLst/>
            <a:cxnLst/>
            <a:rect l="l" t="t" r="r" b="b"/>
            <a:pathLst>
              <a:path w="1040112" h="431647" extrusionOk="0">
                <a:moveTo>
                  <a:pt x="0" y="0"/>
                </a:moveTo>
                <a:lnTo>
                  <a:pt x="1040112" y="0"/>
                </a:lnTo>
                <a:lnTo>
                  <a:pt x="1040112" y="431647"/>
                </a:lnTo>
                <a:lnTo>
                  <a:pt x="0" y="431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 cstate="hq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97;p19">
            <a:extLst>
              <a:ext uri="{FF2B5EF4-FFF2-40B4-BE49-F238E27FC236}">
                <a16:creationId xmlns:a16="http://schemas.microsoft.com/office/drawing/2014/main" id="{3516D170-B128-F257-63DA-F5651AD15CDE}"/>
              </a:ext>
            </a:extLst>
          </p:cNvPr>
          <p:cNvSpPr/>
          <p:nvPr/>
        </p:nvSpPr>
        <p:spPr>
          <a:xfrm flipH="1">
            <a:off x="2939090" y="3656013"/>
            <a:ext cx="376431" cy="163747"/>
          </a:xfrm>
          <a:custGeom>
            <a:avLst/>
            <a:gdLst/>
            <a:ahLst/>
            <a:cxnLst/>
            <a:rect l="l" t="t" r="r" b="b"/>
            <a:pathLst>
              <a:path w="1209581" h="526168" extrusionOk="0">
                <a:moveTo>
                  <a:pt x="0" y="0"/>
                </a:moveTo>
                <a:lnTo>
                  <a:pt x="1209582" y="0"/>
                </a:lnTo>
                <a:lnTo>
                  <a:pt x="1209582" y="526168"/>
                </a:lnTo>
                <a:lnTo>
                  <a:pt x="0" y="526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 cstate="hq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rafikk 22">
            <a:extLst>
              <a:ext uri="{FF2B5EF4-FFF2-40B4-BE49-F238E27FC236}">
                <a16:creationId xmlns:a16="http://schemas.microsoft.com/office/drawing/2014/main" id="{C77331BB-FE1E-7EE2-18D1-FE1AF0ACF17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 rot="20966068">
            <a:off x="6773974" y="3941810"/>
            <a:ext cx="153378" cy="151131"/>
          </a:xfrm>
          <a:prstGeom prst="rect">
            <a:avLst/>
          </a:prstGeom>
        </p:spPr>
      </p:pic>
      <p:pic>
        <p:nvPicPr>
          <p:cNvPr id="24" name="Grafikk 23">
            <a:extLst>
              <a:ext uri="{FF2B5EF4-FFF2-40B4-BE49-F238E27FC236}">
                <a16:creationId xmlns:a16="http://schemas.microsoft.com/office/drawing/2014/main" id="{84565D49-63AD-B0F5-058D-665502F28ED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 rot="3572607">
            <a:off x="6603858" y="3941660"/>
            <a:ext cx="114980" cy="113296"/>
          </a:xfrm>
          <a:prstGeom prst="rect">
            <a:avLst/>
          </a:prstGeom>
        </p:spPr>
      </p:pic>
      <p:pic>
        <p:nvPicPr>
          <p:cNvPr id="25" name="Grafikk 24">
            <a:extLst>
              <a:ext uri="{FF2B5EF4-FFF2-40B4-BE49-F238E27FC236}">
                <a16:creationId xmlns:a16="http://schemas.microsoft.com/office/drawing/2014/main" id="{0FC6A12F-65E9-4F00-12A3-2611A49A2A0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 rot="15285572">
            <a:off x="6607941" y="3698191"/>
            <a:ext cx="151765" cy="149542"/>
          </a:xfrm>
          <a:prstGeom prst="rect">
            <a:avLst/>
          </a:prstGeom>
        </p:spPr>
      </p:pic>
      <p:pic>
        <p:nvPicPr>
          <p:cNvPr id="27" name="Grafikk 26">
            <a:extLst>
              <a:ext uri="{FF2B5EF4-FFF2-40B4-BE49-F238E27FC236}">
                <a16:creationId xmlns:a16="http://schemas.microsoft.com/office/drawing/2014/main" id="{2E537102-80C8-B9CF-992B-4F8548C510F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324100" y="4790255"/>
            <a:ext cx="171079" cy="88299"/>
          </a:xfrm>
          <a:prstGeom prst="rect">
            <a:avLst/>
          </a:prstGeom>
        </p:spPr>
      </p:pic>
      <p:pic>
        <p:nvPicPr>
          <p:cNvPr id="28" name="Grafikk 27">
            <a:extLst>
              <a:ext uri="{FF2B5EF4-FFF2-40B4-BE49-F238E27FC236}">
                <a16:creationId xmlns:a16="http://schemas.microsoft.com/office/drawing/2014/main" id="{B4293E04-39B7-FF37-ADD1-4589B4EB537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 flipH="1">
            <a:off x="5027309" y="4853448"/>
            <a:ext cx="169731" cy="87603"/>
          </a:xfrm>
          <a:prstGeom prst="rect">
            <a:avLst/>
          </a:prstGeom>
        </p:spPr>
      </p:pic>
      <p:pic>
        <p:nvPicPr>
          <p:cNvPr id="30" name="Grafikk 29">
            <a:extLst>
              <a:ext uri="{FF2B5EF4-FFF2-40B4-BE49-F238E27FC236}">
                <a16:creationId xmlns:a16="http://schemas.microsoft.com/office/drawing/2014/main" id="{5158AB3D-7D9B-148B-121C-0BBE97BB77E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169701" y="1685552"/>
            <a:ext cx="665533" cy="763874"/>
          </a:xfrm>
          <a:prstGeom prst="rect">
            <a:avLst/>
          </a:prstGeom>
        </p:spPr>
      </p:pic>
      <p:pic>
        <p:nvPicPr>
          <p:cNvPr id="288" name="Grafikk 287">
            <a:extLst>
              <a:ext uri="{FF2B5EF4-FFF2-40B4-BE49-F238E27FC236}">
                <a16:creationId xmlns:a16="http://schemas.microsoft.com/office/drawing/2014/main" id="{260C8D8F-0D79-4D1A-D866-54FFFAA6DC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857968" y="931989"/>
            <a:ext cx="2056192" cy="984073"/>
          </a:xfrm>
          <a:prstGeom prst="rect">
            <a:avLst/>
          </a:prstGeom>
        </p:spPr>
      </p:pic>
      <p:pic>
        <p:nvPicPr>
          <p:cNvPr id="290" name="Grafikk 289">
            <a:extLst>
              <a:ext uri="{FF2B5EF4-FFF2-40B4-BE49-F238E27FC236}">
                <a16:creationId xmlns:a16="http://schemas.microsoft.com/office/drawing/2014/main" id="{A75A7E4D-FD4A-41E2-EE6F-59B733F57FE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39553" y="-778962"/>
            <a:ext cx="1258273" cy="1935332"/>
          </a:xfrm>
          <a:prstGeom prst="rect">
            <a:avLst/>
          </a:prstGeom>
        </p:spPr>
      </p:pic>
      <p:sp>
        <p:nvSpPr>
          <p:cNvPr id="291" name="Google Shape;302;p19">
            <a:extLst>
              <a:ext uri="{FF2B5EF4-FFF2-40B4-BE49-F238E27FC236}">
                <a16:creationId xmlns:a16="http://schemas.microsoft.com/office/drawing/2014/main" id="{71489EE3-A94C-70D5-9B73-D99AB5892571}"/>
              </a:ext>
            </a:extLst>
          </p:cNvPr>
          <p:cNvSpPr/>
          <p:nvPr/>
        </p:nvSpPr>
        <p:spPr>
          <a:xfrm rot="3811379">
            <a:off x="4895852" y="3313131"/>
            <a:ext cx="107350" cy="156992"/>
          </a:xfrm>
          <a:custGeom>
            <a:avLst/>
            <a:gdLst/>
            <a:ahLst/>
            <a:cxnLst/>
            <a:rect l="l" t="t" r="r" b="b"/>
            <a:pathLst>
              <a:path w="459287" h="671678" extrusionOk="0">
                <a:moveTo>
                  <a:pt x="0" y="0"/>
                </a:moveTo>
                <a:lnTo>
                  <a:pt x="459288" y="0"/>
                </a:lnTo>
                <a:lnTo>
                  <a:pt x="459288" y="671678"/>
                </a:lnTo>
                <a:lnTo>
                  <a:pt x="0" y="671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302;p19">
            <a:extLst>
              <a:ext uri="{FF2B5EF4-FFF2-40B4-BE49-F238E27FC236}">
                <a16:creationId xmlns:a16="http://schemas.microsoft.com/office/drawing/2014/main" id="{84968972-5C25-DD08-4016-E1FFA314ED9A}"/>
              </a:ext>
            </a:extLst>
          </p:cNvPr>
          <p:cNvSpPr/>
          <p:nvPr/>
        </p:nvSpPr>
        <p:spPr>
          <a:xfrm rot="2913856">
            <a:off x="4904006" y="3116560"/>
            <a:ext cx="110343" cy="161369"/>
          </a:xfrm>
          <a:custGeom>
            <a:avLst/>
            <a:gdLst/>
            <a:ahLst/>
            <a:cxnLst/>
            <a:rect l="l" t="t" r="r" b="b"/>
            <a:pathLst>
              <a:path w="459287" h="671678" extrusionOk="0">
                <a:moveTo>
                  <a:pt x="0" y="0"/>
                </a:moveTo>
                <a:lnTo>
                  <a:pt x="459288" y="0"/>
                </a:lnTo>
                <a:lnTo>
                  <a:pt x="459288" y="671678"/>
                </a:lnTo>
                <a:lnTo>
                  <a:pt x="0" y="671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302;p19">
            <a:extLst>
              <a:ext uri="{FF2B5EF4-FFF2-40B4-BE49-F238E27FC236}">
                <a16:creationId xmlns:a16="http://schemas.microsoft.com/office/drawing/2014/main" id="{C39547EC-4C52-A852-00E6-626A1D4AB17B}"/>
              </a:ext>
            </a:extLst>
          </p:cNvPr>
          <p:cNvSpPr/>
          <p:nvPr/>
        </p:nvSpPr>
        <p:spPr>
          <a:xfrm rot="4379847">
            <a:off x="4690832" y="3294419"/>
            <a:ext cx="112073" cy="163899"/>
          </a:xfrm>
          <a:custGeom>
            <a:avLst/>
            <a:gdLst/>
            <a:ahLst/>
            <a:cxnLst/>
            <a:rect l="l" t="t" r="r" b="b"/>
            <a:pathLst>
              <a:path w="459287" h="671678" extrusionOk="0">
                <a:moveTo>
                  <a:pt x="0" y="0"/>
                </a:moveTo>
                <a:lnTo>
                  <a:pt x="459288" y="0"/>
                </a:lnTo>
                <a:lnTo>
                  <a:pt x="459288" y="671678"/>
                </a:lnTo>
                <a:lnTo>
                  <a:pt x="0" y="671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6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02;p19">
            <a:extLst>
              <a:ext uri="{FF2B5EF4-FFF2-40B4-BE49-F238E27FC236}">
                <a16:creationId xmlns:a16="http://schemas.microsoft.com/office/drawing/2014/main" id="{F8CC2C78-22DC-7737-3A84-A98C60DE2EC4}"/>
              </a:ext>
            </a:extLst>
          </p:cNvPr>
          <p:cNvSpPr/>
          <p:nvPr/>
        </p:nvSpPr>
        <p:spPr>
          <a:xfrm rot="5400000">
            <a:off x="5015976" y="3184439"/>
            <a:ext cx="107350" cy="156992"/>
          </a:xfrm>
          <a:custGeom>
            <a:avLst/>
            <a:gdLst/>
            <a:ahLst/>
            <a:cxnLst/>
            <a:rect l="l" t="t" r="r" b="b"/>
            <a:pathLst>
              <a:path w="459287" h="671678" extrusionOk="0">
                <a:moveTo>
                  <a:pt x="0" y="0"/>
                </a:moveTo>
                <a:lnTo>
                  <a:pt x="459288" y="0"/>
                </a:lnTo>
                <a:lnTo>
                  <a:pt x="459288" y="671678"/>
                </a:lnTo>
                <a:lnTo>
                  <a:pt x="0" y="671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02;p19">
            <a:extLst>
              <a:ext uri="{FF2B5EF4-FFF2-40B4-BE49-F238E27FC236}">
                <a16:creationId xmlns:a16="http://schemas.microsoft.com/office/drawing/2014/main" id="{31E0D24A-9753-B7F6-2753-A0E0A5DC2DA5}"/>
              </a:ext>
            </a:extLst>
          </p:cNvPr>
          <p:cNvSpPr/>
          <p:nvPr/>
        </p:nvSpPr>
        <p:spPr>
          <a:xfrm rot="4601353">
            <a:off x="5088824" y="3032410"/>
            <a:ext cx="110343" cy="161369"/>
          </a:xfrm>
          <a:custGeom>
            <a:avLst/>
            <a:gdLst/>
            <a:ahLst/>
            <a:cxnLst/>
            <a:rect l="l" t="t" r="r" b="b"/>
            <a:pathLst>
              <a:path w="459287" h="671678" extrusionOk="0">
                <a:moveTo>
                  <a:pt x="0" y="0"/>
                </a:moveTo>
                <a:lnTo>
                  <a:pt x="459288" y="0"/>
                </a:lnTo>
                <a:lnTo>
                  <a:pt x="459288" y="671678"/>
                </a:lnTo>
                <a:lnTo>
                  <a:pt x="0" y="671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02;p19">
            <a:extLst>
              <a:ext uri="{FF2B5EF4-FFF2-40B4-BE49-F238E27FC236}">
                <a16:creationId xmlns:a16="http://schemas.microsoft.com/office/drawing/2014/main" id="{1C59CC4E-AAA9-4571-84A3-4B0BACE3E571}"/>
              </a:ext>
            </a:extLst>
          </p:cNvPr>
          <p:cNvSpPr/>
          <p:nvPr/>
        </p:nvSpPr>
        <p:spPr>
          <a:xfrm rot="4440565">
            <a:off x="4568048" y="3513817"/>
            <a:ext cx="112073" cy="163899"/>
          </a:xfrm>
          <a:custGeom>
            <a:avLst/>
            <a:gdLst/>
            <a:ahLst/>
            <a:cxnLst/>
            <a:rect l="l" t="t" r="r" b="b"/>
            <a:pathLst>
              <a:path w="459287" h="671678" extrusionOk="0">
                <a:moveTo>
                  <a:pt x="0" y="0"/>
                </a:moveTo>
                <a:lnTo>
                  <a:pt x="459288" y="0"/>
                </a:lnTo>
                <a:lnTo>
                  <a:pt x="459288" y="671678"/>
                </a:lnTo>
                <a:lnTo>
                  <a:pt x="0" y="671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6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02;p19">
            <a:extLst>
              <a:ext uri="{FF2B5EF4-FFF2-40B4-BE49-F238E27FC236}">
                <a16:creationId xmlns:a16="http://schemas.microsoft.com/office/drawing/2014/main" id="{CEC11F21-540A-35B9-E214-F8EFA1769C4A}"/>
              </a:ext>
            </a:extLst>
          </p:cNvPr>
          <p:cNvSpPr/>
          <p:nvPr/>
        </p:nvSpPr>
        <p:spPr>
          <a:xfrm rot="5400000">
            <a:off x="4720338" y="3166647"/>
            <a:ext cx="107350" cy="156992"/>
          </a:xfrm>
          <a:custGeom>
            <a:avLst/>
            <a:gdLst/>
            <a:ahLst/>
            <a:cxnLst/>
            <a:rect l="l" t="t" r="r" b="b"/>
            <a:pathLst>
              <a:path w="459287" h="671678" extrusionOk="0">
                <a:moveTo>
                  <a:pt x="0" y="0"/>
                </a:moveTo>
                <a:lnTo>
                  <a:pt x="459288" y="0"/>
                </a:lnTo>
                <a:lnTo>
                  <a:pt x="459288" y="671678"/>
                </a:lnTo>
                <a:lnTo>
                  <a:pt x="0" y="671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02;p19">
            <a:extLst>
              <a:ext uri="{FF2B5EF4-FFF2-40B4-BE49-F238E27FC236}">
                <a16:creationId xmlns:a16="http://schemas.microsoft.com/office/drawing/2014/main" id="{9302379F-EAC7-B098-9E63-4D2FE4E203B8}"/>
              </a:ext>
            </a:extLst>
          </p:cNvPr>
          <p:cNvSpPr/>
          <p:nvPr/>
        </p:nvSpPr>
        <p:spPr>
          <a:xfrm rot="4601353">
            <a:off x="5078597" y="3407866"/>
            <a:ext cx="110343" cy="161369"/>
          </a:xfrm>
          <a:custGeom>
            <a:avLst/>
            <a:gdLst/>
            <a:ahLst/>
            <a:cxnLst/>
            <a:rect l="l" t="t" r="r" b="b"/>
            <a:pathLst>
              <a:path w="459287" h="671678" extrusionOk="0">
                <a:moveTo>
                  <a:pt x="0" y="0"/>
                </a:moveTo>
                <a:lnTo>
                  <a:pt x="459288" y="0"/>
                </a:lnTo>
                <a:lnTo>
                  <a:pt x="459288" y="671678"/>
                </a:lnTo>
                <a:lnTo>
                  <a:pt x="0" y="671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2233D-012E-C2BB-09FC-10F53EE1B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6CC969-06B5-5773-2A52-685AEBA5B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/>
          <a:p>
            <a:r>
              <a:rPr lang="nb-NO" dirty="0"/>
              <a:t>Hvorfor er våtmarker viktige?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C79B94D7-39A8-3EE1-7BA2-2C917C960C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2"/>
            <a:ext cx="4571999" cy="5143437"/>
          </a:xfr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112285B-ADED-CAC2-0A0F-B093D8D02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0070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BB7C0-67FF-0902-210C-9433448A5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DE31F6FF-B205-C89A-62A3-89C5DB5CB5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1648399866"/>
      </p:ext>
    </p:extLst>
  </p:cSld>
  <p:clrMapOvr>
    <a:masterClrMapping/>
  </p:clrMapOvr>
</p:sld>
</file>

<file path=ppt/theme/theme1.xml><?xml version="1.0" encoding="utf-8"?>
<a:theme xmlns:a="http://schemas.openxmlformats.org/drawingml/2006/main" name="Norges nasjonalparker">
  <a:themeElements>
    <a:clrScheme name="Egendefinert 6">
      <a:dk1>
        <a:srgbClr val="13807E"/>
      </a:dk1>
      <a:lt1>
        <a:sysClr val="window" lastClr="FFFFFF"/>
      </a:lt1>
      <a:dk2>
        <a:srgbClr val="95928A"/>
      </a:dk2>
      <a:lt2>
        <a:srgbClr val="89C553"/>
      </a:lt2>
      <a:accent1>
        <a:srgbClr val="FD8627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orem ipsum dolor sit amet.potx" id="{80688454-4EB7-4642-865C-5B807665C917}" vid="{CEB39650-8DE1-4F47-BB44-6F7BB68AADE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NN_PowerPoint_Mal_BvNØ_EBW</Template>
  <TotalTime>2563</TotalTime>
  <Words>96</Words>
  <Application>Microsoft Office PowerPoint</Application>
  <PresentationFormat>Skjermfremvisning (16:9)</PresentationFormat>
  <Paragraphs>33</Paragraphs>
  <Slides>19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3" baseType="lpstr">
      <vt:lpstr>Arial</vt:lpstr>
      <vt:lpstr>Arial Nova Light</vt:lpstr>
      <vt:lpstr>Calibri</vt:lpstr>
      <vt:lpstr>Norges nasjonalparker</vt:lpstr>
      <vt:lpstr>Klasseromsøkt:  Introduksjon</vt:lpstr>
      <vt:lpstr>PowerPoint-presentasjon</vt:lpstr>
      <vt:lpstr>«Adopter en våtmark»</vt:lpstr>
      <vt:lpstr>Hva er våtmark?</vt:lpstr>
      <vt:lpstr>PowerPoint-presentasjon</vt:lpstr>
      <vt:lpstr>Hvorfor er våtmarker viktige?</vt:lpstr>
      <vt:lpstr>PowerPoint-presentasjon</vt:lpstr>
      <vt:lpstr>Hvorfor er våtmarker viktige?</vt:lpstr>
      <vt:lpstr>PowerPoint-presentasjon</vt:lpstr>
      <vt:lpstr>Hvorfor er våtmarker viktige?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Fire feltdager</vt:lpstr>
      <vt:lpstr>Oppgaver i klasserommet</vt:lpstr>
      <vt:lpstr>«Adopter en våtmark»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Eilen Bjotveit Wiborg</dc:creator>
  <cp:lastModifiedBy>Eilen Bjotveit Wiborg</cp:lastModifiedBy>
  <cp:revision>23</cp:revision>
  <dcterms:created xsi:type="dcterms:W3CDTF">2025-02-24T08:10:11Z</dcterms:created>
  <dcterms:modified xsi:type="dcterms:W3CDTF">2026-02-16T10:48:08Z</dcterms:modified>
</cp:coreProperties>
</file>