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331" r:id="rId2"/>
    <p:sldId id="325" r:id="rId3"/>
    <p:sldId id="327" r:id="rId4"/>
    <p:sldId id="323" r:id="rId5"/>
    <p:sldId id="328" r:id="rId6"/>
    <p:sldId id="329" r:id="rId7"/>
    <p:sldId id="330" r:id="rId8"/>
    <p:sldId id="291" r:id="rId9"/>
  </p:sldIdLst>
  <p:sldSz cx="9144000" cy="5143500" type="screen16x9"/>
  <p:notesSz cx="6808788" cy="9940925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9CC66"/>
    <a:srgbClr val="BCD45B"/>
    <a:srgbClr val="089292"/>
    <a:srgbClr val="BAD25A"/>
    <a:srgbClr val="DBD5CD"/>
    <a:srgbClr val="068484"/>
    <a:srgbClr val="F79646"/>
    <a:srgbClr val="BFBAB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43" autoAdjust="0"/>
    <p:restoredTop sz="94918" autoAdjust="0"/>
  </p:normalViewPr>
  <p:slideViewPr>
    <p:cSldViewPr snapToGrid="0" snapToObjects="1">
      <p:cViewPr varScale="1">
        <p:scale>
          <a:sx n="200" d="100"/>
          <a:sy n="200" d="100"/>
        </p:scale>
        <p:origin x="85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notesViewPr>
    <p:cSldViewPr snapToGrid="0" snapToObjects="1">
      <p:cViewPr varScale="1">
        <p:scale>
          <a:sx n="75" d="100"/>
          <a:sy n="75" d="100"/>
        </p:scale>
        <p:origin x="-3752" y="-96"/>
      </p:cViewPr>
      <p:guideLst>
        <p:guide orient="horz" pos="3131"/>
        <p:guide pos="2145"/>
      </p:guideLst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108BA-8DD1-E547-AD26-5311DAD7F4C6}" type="datetimeFigureOut">
              <a:t>16.02.2026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9BBCD-DD46-6B43-9121-E3B1A8E453C6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6944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2B319-D5DF-604F-963D-02A6F12F7EF7}" type="datetimeFigureOut">
              <a:t>16.02.2026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3C927-C7C0-6E40-8673-0370EEE501D8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974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logo og tittel (grå)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88489" y="2989633"/>
            <a:ext cx="7221446" cy="1255133"/>
          </a:xfrm>
        </p:spPr>
        <p:txBody>
          <a:bodyPr lIns="0" tIns="0" rIns="0" bIns="108000" anchor="t">
            <a:normAutofit/>
          </a:bodyPr>
          <a:lstStyle>
            <a:lvl1pPr>
              <a:lnSpc>
                <a:spcPts val="5200"/>
              </a:lnSpc>
              <a:defRPr sz="5200" b="1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008152" y="2623784"/>
            <a:ext cx="720178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Bild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151" y="1311275"/>
            <a:ext cx="117023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34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5" userDrawn="1">
          <p15:clr>
            <a:srgbClr val="FBAE40"/>
          </p15:clr>
        </p15:guide>
        <p15:guide id="2" orient="horz" pos="1393" userDrawn="1">
          <p15:clr>
            <a:srgbClr val="FBAE40"/>
          </p15:clr>
        </p15:guide>
        <p15:guide id="3" orient="horz" pos="82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bg>
      <p:bgPr>
        <a:solidFill>
          <a:srgbClr val="DBD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17">
            <a:extLst>
              <a:ext uri="{FF2B5EF4-FFF2-40B4-BE49-F238E27FC236}">
                <a16:creationId xmlns:a16="http://schemas.microsoft.com/office/drawing/2014/main" id="{82A78064-56FC-AE49-6195-EE6C505E10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300288"/>
            <a:ext cx="2287588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0543C6-B412-9B99-2D90-F13028EC08CE}"/>
              </a:ext>
            </a:extLst>
          </p:cNvPr>
          <p:cNvSpPr txBox="1">
            <a:spLocks/>
          </p:cNvSpPr>
          <p:nvPr userDrawn="1"/>
        </p:nvSpPr>
        <p:spPr>
          <a:xfrm>
            <a:off x="2280095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CEAF079-ADC4-3AA3-656C-28C33AEF86BA}"/>
              </a:ext>
            </a:extLst>
          </p:cNvPr>
          <p:cNvSpPr txBox="1">
            <a:spLocks/>
          </p:cNvSpPr>
          <p:nvPr userDrawn="1"/>
        </p:nvSpPr>
        <p:spPr>
          <a:xfrm>
            <a:off x="4571998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B5A75C5-1A74-FF0F-46BA-9F4108FB3FC7}"/>
              </a:ext>
            </a:extLst>
          </p:cNvPr>
          <p:cNvSpPr txBox="1">
            <a:spLocks/>
          </p:cNvSpPr>
          <p:nvPr userDrawn="1"/>
        </p:nvSpPr>
        <p:spPr>
          <a:xfrm>
            <a:off x="6858000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BA684C1-3A11-AFA1-2A55-8730B2794EB5}"/>
              </a:ext>
            </a:extLst>
          </p:cNvPr>
          <p:cNvSpPr txBox="1">
            <a:spLocks/>
          </p:cNvSpPr>
          <p:nvPr userDrawn="1"/>
        </p:nvSpPr>
        <p:spPr>
          <a:xfrm>
            <a:off x="457199" y="509119"/>
            <a:ext cx="8106698" cy="9537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2400" dirty="0"/>
              <a:t>Overskrift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BF996366-FE06-B5DA-7C17-359B941FD6BA}"/>
              </a:ext>
            </a:extLst>
          </p:cNvPr>
          <p:cNvSpPr txBox="1"/>
          <p:nvPr userDrawn="1"/>
        </p:nvSpPr>
        <p:spPr>
          <a:xfrm>
            <a:off x="-5902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6DD50C9-8DBA-806A-35E0-7676FF72268E}"/>
              </a:ext>
            </a:extLst>
          </p:cNvPr>
          <p:cNvSpPr txBox="1"/>
          <p:nvPr userDrawn="1"/>
        </p:nvSpPr>
        <p:spPr>
          <a:xfrm>
            <a:off x="2280095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D4C7952-F7D6-0370-95B9-AF95A58C3C10}"/>
              </a:ext>
            </a:extLst>
          </p:cNvPr>
          <p:cNvSpPr txBox="1"/>
          <p:nvPr userDrawn="1"/>
        </p:nvSpPr>
        <p:spPr>
          <a:xfrm>
            <a:off x="4573475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E41206EF-3155-AA9F-98F2-AA728689C29C}"/>
              </a:ext>
            </a:extLst>
          </p:cNvPr>
          <p:cNvSpPr txBox="1"/>
          <p:nvPr userDrawn="1"/>
        </p:nvSpPr>
        <p:spPr>
          <a:xfrm>
            <a:off x="6857999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92D203E5-5AF1-2D72-EDD8-5921A9AE73D1}"/>
              </a:ext>
            </a:extLst>
          </p:cNvPr>
          <p:cNvSpPr txBox="1">
            <a:spLocks/>
          </p:cNvSpPr>
          <p:nvPr userDrawn="1"/>
        </p:nvSpPr>
        <p:spPr>
          <a:xfrm>
            <a:off x="-11808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19" name="Plassholder for bilde 17">
            <a:extLst>
              <a:ext uri="{FF2B5EF4-FFF2-40B4-BE49-F238E27FC236}">
                <a16:creationId xmlns:a16="http://schemas.microsoft.com/office/drawing/2014/main" id="{8E6835E1-AE92-ADC8-726A-9D19C8A77D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85998" y="2300288"/>
            <a:ext cx="2287588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0" name="Plassholder for bilde 17">
            <a:extLst>
              <a:ext uri="{FF2B5EF4-FFF2-40B4-BE49-F238E27FC236}">
                <a16:creationId xmlns:a16="http://schemas.microsoft.com/office/drawing/2014/main" id="{3F801994-C8E3-98B8-CACD-A4EC6C21A4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6313" y="2300288"/>
            <a:ext cx="2287588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1" name="Plassholder for bilde 17">
            <a:extLst>
              <a:ext uri="{FF2B5EF4-FFF2-40B4-BE49-F238E27FC236}">
                <a16:creationId xmlns:a16="http://schemas.microsoft.com/office/drawing/2014/main" id="{574A5D8E-AE01-C062-C677-64C5716555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6412" y="2300288"/>
            <a:ext cx="2287588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503194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17">
            <a:extLst>
              <a:ext uri="{FF2B5EF4-FFF2-40B4-BE49-F238E27FC236}">
                <a16:creationId xmlns:a16="http://schemas.microsoft.com/office/drawing/2014/main" id="{82A78064-56FC-AE49-6195-EE6C505E10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300288"/>
            <a:ext cx="2287588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0543C6-B412-9B99-2D90-F13028EC08CE}"/>
              </a:ext>
            </a:extLst>
          </p:cNvPr>
          <p:cNvSpPr txBox="1">
            <a:spLocks/>
          </p:cNvSpPr>
          <p:nvPr userDrawn="1"/>
        </p:nvSpPr>
        <p:spPr>
          <a:xfrm>
            <a:off x="2280095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CEAF079-ADC4-3AA3-656C-28C33AEF86BA}"/>
              </a:ext>
            </a:extLst>
          </p:cNvPr>
          <p:cNvSpPr txBox="1">
            <a:spLocks/>
          </p:cNvSpPr>
          <p:nvPr userDrawn="1"/>
        </p:nvSpPr>
        <p:spPr>
          <a:xfrm>
            <a:off x="4571998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B5A75C5-1A74-FF0F-46BA-9F4108FB3FC7}"/>
              </a:ext>
            </a:extLst>
          </p:cNvPr>
          <p:cNvSpPr txBox="1">
            <a:spLocks/>
          </p:cNvSpPr>
          <p:nvPr userDrawn="1"/>
        </p:nvSpPr>
        <p:spPr>
          <a:xfrm>
            <a:off x="6858000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BA684C1-3A11-AFA1-2A55-8730B2794EB5}"/>
              </a:ext>
            </a:extLst>
          </p:cNvPr>
          <p:cNvSpPr txBox="1">
            <a:spLocks/>
          </p:cNvSpPr>
          <p:nvPr userDrawn="1"/>
        </p:nvSpPr>
        <p:spPr>
          <a:xfrm>
            <a:off x="457199" y="509119"/>
            <a:ext cx="8106698" cy="9537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2400" dirty="0"/>
              <a:t>Overskrift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BF996366-FE06-B5DA-7C17-359B941FD6BA}"/>
              </a:ext>
            </a:extLst>
          </p:cNvPr>
          <p:cNvSpPr txBox="1"/>
          <p:nvPr userDrawn="1"/>
        </p:nvSpPr>
        <p:spPr>
          <a:xfrm>
            <a:off x="-5902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6DD50C9-8DBA-806A-35E0-7676FF72268E}"/>
              </a:ext>
            </a:extLst>
          </p:cNvPr>
          <p:cNvSpPr txBox="1"/>
          <p:nvPr userDrawn="1"/>
        </p:nvSpPr>
        <p:spPr>
          <a:xfrm>
            <a:off x="2280095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D4C7952-F7D6-0370-95B9-AF95A58C3C10}"/>
              </a:ext>
            </a:extLst>
          </p:cNvPr>
          <p:cNvSpPr txBox="1"/>
          <p:nvPr userDrawn="1"/>
        </p:nvSpPr>
        <p:spPr>
          <a:xfrm>
            <a:off x="4573475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E41206EF-3155-AA9F-98F2-AA728689C29C}"/>
              </a:ext>
            </a:extLst>
          </p:cNvPr>
          <p:cNvSpPr txBox="1"/>
          <p:nvPr userDrawn="1"/>
        </p:nvSpPr>
        <p:spPr>
          <a:xfrm>
            <a:off x="6857999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92D203E5-5AF1-2D72-EDD8-5921A9AE73D1}"/>
              </a:ext>
            </a:extLst>
          </p:cNvPr>
          <p:cNvSpPr txBox="1">
            <a:spLocks/>
          </p:cNvSpPr>
          <p:nvPr userDrawn="1"/>
        </p:nvSpPr>
        <p:spPr>
          <a:xfrm>
            <a:off x="-11808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19" name="Plassholder for bilde 17">
            <a:extLst>
              <a:ext uri="{FF2B5EF4-FFF2-40B4-BE49-F238E27FC236}">
                <a16:creationId xmlns:a16="http://schemas.microsoft.com/office/drawing/2014/main" id="{8E6835E1-AE92-ADC8-726A-9D19C8A77D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85998" y="2300288"/>
            <a:ext cx="2287588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0" name="Plassholder for bilde 17">
            <a:extLst>
              <a:ext uri="{FF2B5EF4-FFF2-40B4-BE49-F238E27FC236}">
                <a16:creationId xmlns:a16="http://schemas.microsoft.com/office/drawing/2014/main" id="{3F801994-C8E3-98B8-CACD-A4EC6C21A4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6313" y="2300288"/>
            <a:ext cx="2287588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1" name="Plassholder for bilde 17">
            <a:extLst>
              <a:ext uri="{FF2B5EF4-FFF2-40B4-BE49-F238E27FC236}">
                <a16:creationId xmlns:a16="http://schemas.microsoft.com/office/drawing/2014/main" id="{574A5D8E-AE01-C062-C677-64C5716555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6412" y="2300288"/>
            <a:ext cx="2287588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907371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ed bilde til høyre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428" y="1"/>
            <a:ext cx="4572000" cy="5143500"/>
          </a:xfrm>
          <a:prstGeom prst="rect">
            <a:avLst/>
          </a:prstGeom>
        </p:spPr>
      </p:pic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856" y="1"/>
            <a:ext cx="4572572" cy="5143499"/>
          </a:xfrm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Sett inn             bilde her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47649" y="993058"/>
            <a:ext cx="3904974" cy="2561691"/>
          </a:xfrm>
        </p:spPr>
        <p:txBody>
          <a:bodyPr anchor="ctr">
            <a:normAutofit/>
          </a:bodyPr>
          <a:lstStyle>
            <a:lvl1pPr>
              <a:defRPr sz="24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TextBox 9"/>
          <p:cNvSpPr txBox="1"/>
          <p:nvPr userDrawn="1"/>
        </p:nvSpPr>
        <p:spPr>
          <a:xfrm rot="16200000">
            <a:off x="7166441" y="3099830"/>
            <a:ext cx="36184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>
                <a:solidFill>
                  <a:schemeClr val="accent5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Foto: Øyvind Haug</a:t>
            </a:r>
          </a:p>
        </p:txBody>
      </p:sp>
    </p:spTree>
    <p:extLst>
      <p:ext uri="{BB962C8B-B14F-4D97-AF65-F5344CB8AC3E}">
        <p14:creationId xmlns:p14="http://schemas.microsoft.com/office/powerpoint/2010/main" val="4243931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med bilde (grønn)">
    <p:bg>
      <p:bgPr>
        <a:solidFill>
          <a:srgbClr val="99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428" y="0"/>
            <a:ext cx="457200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1440000"/>
            <a:ext cx="3904974" cy="838489"/>
          </a:xfrm>
        </p:spPr>
        <p:txBody>
          <a:bodyPr anchor="t">
            <a:normAutofit/>
          </a:bodyPr>
          <a:lstStyle>
            <a:lvl1pPr>
              <a:defRPr sz="24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0"/>
            <a:ext cx="4571999" cy="51435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Sett inn           bilde her</a:t>
            </a:r>
          </a:p>
        </p:txBody>
      </p:sp>
      <p:sp>
        <p:nvSpPr>
          <p:cNvPr id="8" name="Plassholder for tekst 2"/>
          <p:cNvSpPr>
            <a:spLocks noGrp="1"/>
          </p:cNvSpPr>
          <p:nvPr>
            <p:ph idx="1"/>
          </p:nvPr>
        </p:nvSpPr>
        <p:spPr>
          <a:xfrm>
            <a:off x="457199" y="2293852"/>
            <a:ext cx="3904975" cy="2197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20952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tekst med bilde (grønn)"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428" y="0"/>
            <a:ext cx="457200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1440000"/>
            <a:ext cx="3904974" cy="838489"/>
          </a:xfrm>
        </p:spPr>
        <p:txBody>
          <a:bodyPr anchor="t">
            <a:normAutofit/>
          </a:bodyPr>
          <a:lstStyle>
            <a:lvl1pPr>
              <a:defRPr sz="24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0"/>
            <a:ext cx="4571999" cy="51435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Sett inn           bilde her</a:t>
            </a:r>
          </a:p>
        </p:txBody>
      </p:sp>
      <p:sp>
        <p:nvSpPr>
          <p:cNvPr id="8" name="Plassholder for tekst 2"/>
          <p:cNvSpPr>
            <a:spLocks noGrp="1"/>
          </p:cNvSpPr>
          <p:nvPr>
            <p:ph idx="1"/>
          </p:nvPr>
        </p:nvSpPr>
        <p:spPr>
          <a:xfrm>
            <a:off x="457199" y="2293852"/>
            <a:ext cx="3904975" cy="2197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5901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tel og tekst med bilde (grønn)">
    <p:bg>
      <p:bgPr>
        <a:solidFill>
          <a:srgbClr val="068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428" y="0"/>
            <a:ext cx="457200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1440000"/>
            <a:ext cx="3904974" cy="838489"/>
          </a:xfrm>
        </p:spPr>
        <p:txBody>
          <a:bodyPr anchor="t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0"/>
            <a:ext cx="4571999" cy="51435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Sett inn           bilde her</a:t>
            </a:r>
          </a:p>
        </p:txBody>
      </p:sp>
      <p:sp>
        <p:nvSpPr>
          <p:cNvPr id="8" name="Plassholder for tekst 2"/>
          <p:cNvSpPr>
            <a:spLocks noGrp="1"/>
          </p:cNvSpPr>
          <p:nvPr>
            <p:ph idx="1"/>
          </p:nvPr>
        </p:nvSpPr>
        <p:spPr>
          <a:xfrm>
            <a:off x="457199" y="2293852"/>
            <a:ext cx="3904975" cy="2197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874397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med bilde (grå)">
    <p:bg>
      <p:bgPr>
        <a:solidFill>
          <a:srgbClr val="DBD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1440000"/>
            <a:ext cx="3904974" cy="838489"/>
          </a:xfrm>
        </p:spPr>
        <p:txBody>
          <a:bodyPr anchor="t">
            <a:normAutofit/>
          </a:bodyPr>
          <a:lstStyle>
            <a:lvl1pPr>
              <a:defRPr sz="24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1" y="1"/>
            <a:ext cx="4571999" cy="5143499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Sett inn           bilde her</a:t>
            </a:r>
          </a:p>
        </p:txBody>
      </p:sp>
      <p:sp>
        <p:nvSpPr>
          <p:cNvPr id="8" name="Plassholder for tekst 2"/>
          <p:cNvSpPr>
            <a:spLocks noGrp="1"/>
          </p:cNvSpPr>
          <p:nvPr>
            <p:ph idx="1"/>
          </p:nvPr>
        </p:nvSpPr>
        <p:spPr>
          <a:xfrm>
            <a:off x="457199" y="2293852"/>
            <a:ext cx="3904975" cy="2197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940798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tekst med bilde (grå)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1440000"/>
            <a:ext cx="3904974" cy="838489"/>
          </a:xfrm>
        </p:spPr>
        <p:txBody>
          <a:bodyPr anchor="t">
            <a:normAutofit/>
          </a:bodyPr>
          <a:lstStyle>
            <a:lvl1pPr>
              <a:defRPr sz="24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1" y="1"/>
            <a:ext cx="4571999" cy="5143499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Sett inn           bilde her</a:t>
            </a:r>
          </a:p>
        </p:txBody>
      </p:sp>
      <p:sp>
        <p:nvSpPr>
          <p:cNvPr id="8" name="Plassholder for tekst 2"/>
          <p:cNvSpPr>
            <a:spLocks noGrp="1"/>
          </p:cNvSpPr>
          <p:nvPr>
            <p:ph idx="1"/>
          </p:nvPr>
        </p:nvSpPr>
        <p:spPr>
          <a:xfrm>
            <a:off x="457199" y="2293852"/>
            <a:ext cx="3904975" cy="2197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841465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til venstre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1"/>
            <a:ext cx="4572000" cy="5143499"/>
          </a:xfrm>
          <a:prstGeom prst="rect">
            <a:avLst/>
          </a:prstGeom>
          <a:solidFill>
            <a:srgbClr val="C4BFB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1440000"/>
            <a:ext cx="3904974" cy="838489"/>
          </a:xfrm>
        </p:spPr>
        <p:txBody>
          <a:bodyPr anchor="t">
            <a:normAutofit/>
          </a:bodyPr>
          <a:lstStyle>
            <a:lvl1pPr>
              <a:defRPr sz="24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"/>
            <a:ext cx="4571999" cy="5143499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Sett inn           bilde her</a:t>
            </a:r>
          </a:p>
        </p:txBody>
      </p:sp>
      <p:sp>
        <p:nvSpPr>
          <p:cNvPr id="8" name="Plassholder for tekst 2"/>
          <p:cNvSpPr>
            <a:spLocks noGrp="1"/>
          </p:cNvSpPr>
          <p:nvPr>
            <p:ph idx="1"/>
          </p:nvPr>
        </p:nvSpPr>
        <p:spPr>
          <a:xfrm>
            <a:off x="457199" y="2293852"/>
            <a:ext cx="3904975" cy="2197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864128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(blå)">
    <p:bg>
      <p:bgPr>
        <a:solidFill>
          <a:srgbClr val="068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440000"/>
            <a:ext cx="3904974" cy="2915690"/>
          </a:xfrm>
        </p:spPr>
        <p:txBody>
          <a:bodyPr anchor="t">
            <a:normAutofit/>
          </a:bodyPr>
          <a:lstStyle>
            <a:lvl1pPr>
              <a:defRPr sz="24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2"/>
          <p:cNvSpPr>
            <a:spLocks noGrp="1"/>
          </p:cNvSpPr>
          <p:nvPr>
            <p:ph idx="10"/>
          </p:nvPr>
        </p:nvSpPr>
        <p:spPr>
          <a:xfrm>
            <a:off x="4781827" y="1440000"/>
            <a:ext cx="3567043" cy="2915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918818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logo, tittel og sjømotiv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457199" y="1700980"/>
            <a:ext cx="8106698" cy="953730"/>
          </a:xfrm>
        </p:spPr>
        <p:txBody>
          <a:bodyPr anchor="b">
            <a:normAutofit/>
          </a:bodyPr>
          <a:lstStyle>
            <a:lvl1pPr>
              <a:defRPr sz="3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2"/>
          <p:cNvSpPr>
            <a:spLocks noGrp="1"/>
          </p:cNvSpPr>
          <p:nvPr>
            <p:ph idx="1"/>
          </p:nvPr>
        </p:nvSpPr>
        <p:spPr>
          <a:xfrm>
            <a:off x="476249" y="2677771"/>
            <a:ext cx="8102601" cy="665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7" name="Bilde 8">
            <a:extLst>
              <a:ext uri="{FF2B5EF4-FFF2-40B4-BE49-F238E27FC236}">
                <a16:creationId xmlns:a16="http://schemas.microsoft.com/office/drawing/2014/main" id="{8D32D959-D9F6-41BB-AE4E-AB0615FA8B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263" y="519225"/>
            <a:ext cx="117023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00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 userDrawn="1">
          <p15:clr>
            <a:srgbClr val="FBAE40"/>
          </p15:clr>
        </p15:guide>
        <p15:guide id="2" orient="horz" pos="894" userDrawn="1">
          <p15:clr>
            <a:srgbClr val="FBAE40"/>
          </p15:clr>
        </p15:guide>
        <p15:guide id="3" orient="horz" pos="32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 (grå)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440000"/>
            <a:ext cx="3904974" cy="2972090"/>
          </a:xfrm>
        </p:spPr>
        <p:txBody>
          <a:bodyPr anchor="t">
            <a:normAutofit/>
          </a:bodyPr>
          <a:lstStyle>
            <a:lvl1pPr>
              <a:defRPr sz="24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tekst 2"/>
          <p:cNvSpPr>
            <a:spLocks noGrp="1"/>
          </p:cNvSpPr>
          <p:nvPr>
            <p:ph idx="10"/>
          </p:nvPr>
        </p:nvSpPr>
        <p:spPr>
          <a:xfrm>
            <a:off x="4781827" y="1440000"/>
            <a:ext cx="3567043" cy="2972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681682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 slide (blå)">
    <p:bg>
      <p:bgPr>
        <a:solidFill>
          <a:srgbClr val="068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8">
            <a:extLst>
              <a:ext uri="{FF2B5EF4-FFF2-40B4-BE49-F238E27FC236}">
                <a16:creationId xmlns:a16="http://schemas.microsoft.com/office/drawing/2014/main" id="{30333C24-5923-498E-B045-11BA8A9368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263" y="519225"/>
            <a:ext cx="117023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76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 userDrawn="1">
          <p15:clr>
            <a:srgbClr val="FBAE40"/>
          </p15:clr>
        </p15:guide>
        <p15:guide id="2" orient="horz" pos="894" userDrawn="1">
          <p15:clr>
            <a:srgbClr val="FBAE40"/>
          </p15:clr>
        </p15:guide>
        <p15:guide id="3" orient="horz" pos="327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 rot="16200000">
            <a:off x="7166441" y="1772478"/>
            <a:ext cx="36184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>
                <a:solidFill>
                  <a:schemeClr val="accent5">
                    <a:lumMod val="20000"/>
                    <a:lumOff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Foto: Øyvind Haug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   Sett inn            bilde her</a:t>
            </a:r>
          </a:p>
        </p:txBody>
      </p:sp>
    </p:spTree>
    <p:extLst>
      <p:ext uri="{BB962C8B-B14F-4D97-AF65-F5344CB8AC3E}">
        <p14:creationId xmlns:p14="http://schemas.microsoft.com/office/powerpoint/2010/main" val="202689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4" userDrawn="1">
          <p15:clr>
            <a:srgbClr val="FBAE40"/>
          </p15:clr>
        </p15:guide>
        <p15:guide id="2" orient="horz" pos="327" userDrawn="1">
          <p15:clr>
            <a:srgbClr val="FBAE40"/>
          </p15:clr>
        </p15:guide>
        <p15:guide id="3" pos="363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 slide">
    <p:bg>
      <p:bgPr>
        <a:solidFill>
          <a:srgbClr val="068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749A69E4-F94D-4927-90C5-F4DAE414F4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325" y="1289602"/>
            <a:ext cx="2207349" cy="25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086" userDrawn="1">
          <p15:clr>
            <a:srgbClr val="FBAE40"/>
          </p15:clr>
        </p15:guide>
        <p15:guide id="2" orient="horz" pos="1053" userDrawn="1">
          <p15:clr>
            <a:srgbClr val="FBAE40"/>
          </p15:clr>
        </p15:guide>
        <p15:guide id="3" orient="horz" pos="209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vslutnings slide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B59D775F-CB5B-4F53-A06B-0A382D4D4E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8325" y="1289602"/>
            <a:ext cx="2207348" cy="25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4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086">
          <p15:clr>
            <a:srgbClr val="FBAE40"/>
          </p15:clr>
        </p15:guide>
        <p15:guide id="2" orient="horz" pos="1053">
          <p15:clr>
            <a:srgbClr val="FBAE40"/>
          </p15:clr>
        </p15:guide>
        <p15:guide id="3" orient="horz" pos="209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logo, tittel og landmotiv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457199" y="1366685"/>
            <a:ext cx="8106698" cy="953730"/>
          </a:xfrm>
        </p:spPr>
        <p:txBody>
          <a:bodyPr anchor="b">
            <a:normAutofit/>
          </a:bodyPr>
          <a:lstStyle>
            <a:lvl1pPr>
              <a:defRPr sz="36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2"/>
          <p:cNvSpPr>
            <a:spLocks noGrp="1"/>
          </p:cNvSpPr>
          <p:nvPr>
            <p:ph idx="1"/>
          </p:nvPr>
        </p:nvSpPr>
        <p:spPr>
          <a:xfrm>
            <a:off x="476249" y="2343475"/>
            <a:ext cx="8096251" cy="89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642E897-8F82-4628-A3F1-3649B1B74E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103" y="535286"/>
            <a:ext cx="1153386" cy="88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21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 userDrawn="1">
          <p15:clr>
            <a:srgbClr val="FBAE40"/>
          </p15:clr>
        </p15:guide>
        <p15:guide id="2" orient="horz" pos="894" userDrawn="1">
          <p15:clr>
            <a:srgbClr val="FBAE40"/>
          </p15:clr>
        </p15:guide>
        <p15:guide id="3" orient="horz" pos="32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logo, tittel og eget bilde">
    <p:bg>
      <p:bgPr>
        <a:solidFill>
          <a:srgbClr val="BF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3999" cy="51435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Sett inn           bilde her</a:t>
            </a:r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457199" y="1366685"/>
            <a:ext cx="8106698" cy="953730"/>
          </a:xfrm>
        </p:spPr>
        <p:txBody>
          <a:bodyPr anchor="b">
            <a:normAutofit/>
          </a:bodyPr>
          <a:lstStyle>
            <a:lvl1pPr>
              <a:defRPr sz="36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2"/>
          <p:cNvSpPr>
            <a:spLocks noGrp="1"/>
          </p:cNvSpPr>
          <p:nvPr>
            <p:ph idx="1"/>
          </p:nvPr>
        </p:nvSpPr>
        <p:spPr>
          <a:xfrm>
            <a:off x="476249" y="2343475"/>
            <a:ext cx="8096251" cy="89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41FA8D0-5F77-480E-9DD8-CC7707D1F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103" y="535286"/>
            <a:ext cx="1153386" cy="88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8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  <p15:guide id="2" orient="horz" pos="894">
          <p15:clr>
            <a:srgbClr val="FBAE40"/>
          </p15:clr>
        </p15:guide>
        <p15:guide id="3" orient="horz" pos="32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tittel (grønn)">
    <p:bg>
      <p:bgPr>
        <a:solidFill>
          <a:srgbClr val="99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98526" y="323528"/>
            <a:ext cx="7367914" cy="4409570"/>
          </a:xfrm>
        </p:spPr>
        <p:txBody>
          <a:bodyPr anchor="ctr"/>
          <a:lstStyle>
            <a:lvl1pPr>
              <a:lnSpc>
                <a:spcPct val="90000"/>
              </a:lnSpc>
              <a:defRPr sz="52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9160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tittel (blå)">
    <p:bg>
      <p:bgPr>
        <a:solidFill>
          <a:srgbClr val="068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98526" y="323528"/>
            <a:ext cx="7367914" cy="4409570"/>
          </a:xfrm>
        </p:spPr>
        <p:txBody>
          <a:bodyPr anchor="ctr"/>
          <a:lstStyle>
            <a:lvl1pPr>
              <a:lnSpc>
                <a:spcPct val="90000"/>
              </a:lnSpc>
              <a:defRPr sz="5200" b="1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134345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tittel (oransje)"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98526" y="323528"/>
            <a:ext cx="7367914" cy="4409570"/>
          </a:xfrm>
        </p:spPr>
        <p:txBody>
          <a:bodyPr anchor="ctr"/>
          <a:lstStyle>
            <a:lvl1pPr>
              <a:lnSpc>
                <a:spcPct val="90000"/>
              </a:lnSpc>
              <a:defRPr sz="5200" b="1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97332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bg>
      <p:bgPr>
        <a:solidFill>
          <a:srgbClr val="DBD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17">
            <a:extLst>
              <a:ext uri="{FF2B5EF4-FFF2-40B4-BE49-F238E27FC236}">
                <a16:creationId xmlns:a16="http://schemas.microsoft.com/office/drawing/2014/main" id="{82A78064-56FC-AE49-6195-EE6C505E10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300288"/>
            <a:ext cx="4509856" cy="2580678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B5A75C5-1A74-FF0F-46BA-9F4108FB3FC7}"/>
              </a:ext>
            </a:extLst>
          </p:cNvPr>
          <p:cNvSpPr txBox="1">
            <a:spLocks/>
          </p:cNvSpPr>
          <p:nvPr userDrawn="1"/>
        </p:nvSpPr>
        <p:spPr>
          <a:xfrm>
            <a:off x="4509856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BA684C1-3A11-AFA1-2A55-8730B2794EB5}"/>
              </a:ext>
            </a:extLst>
          </p:cNvPr>
          <p:cNvSpPr txBox="1">
            <a:spLocks/>
          </p:cNvSpPr>
          <p:nvPr userDrawn="1"/>
        </p:nvSpPr>
        <p:spPr>
          <a:xfrm>
            <a:off x="457199" y="509119"/>
            <a:ext cx="8106698" cy="9537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2400" dirty="0"/>
              <a:t>Overskrift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BF996366-FE06-B5DA-7C17-359B941FD6BA}"/>
              </a:ext>
            </a:extLst>
          </p:cNvPr>
          <p:cNvSpPr txBox="1"/>
          <p:nvPr userDrawn="1"/>
        </p:nvSpPr>
        <p:spPr>
          <a:xfrm>
            <a:off x="-5902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E41206EF-3155-AA9F-98F2-AA728689C29C}"/>
              </a:ext>
            </a:extLst>
          </p:cNvPr>
          <p:cNvSpPr txBox="1"/>
          <p:nvPr userDrawn="1"/>
        </p:nvSpPr>
        <p:spPr>
          <a:xfrm>
            <a:off x="4509856" y="4875213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92D203E5-5AF1-2D72-EDD8-5921A9AE73D1}"/>
              </a:ext>
            </a:extLst>
          </p:cNvPr>
          <p:cNvSpPr txBox="1">
            <a:spLocks/>
          </p:cNvSpPr>
          <p:nvPr userDrawn="1"/>
        </p:nvSpPr>
        <p:spPr>
          <a:xfrm>
            <a:off x="-11808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21" name="Plassholder for bilde 17">
            <a:extLst>
              <a:ext uri="{FF2B5EF4-FFF2-40B4-BE49-F238E27FC236}">
                <a16:creationId xmlns:a16="http://schemas.microsoft.com/office/drawing/2014/main" id="{574A5D8E-AE01-C062-C677-64C5716555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09857" y="2300288"/>
            <a:ext cx="4634144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86609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bg>
      <p:bgPr>
        <a:solidFill>
          <a:srgbClr val="DBD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17">
            <a:extLst>
              <a:ext uri="{FF2B5EF4-FFF2-40B4-BE49-F238E27FC236}">
                <a16:creationId xmlns:a16="http://schemas.microsoft.com/office/drawing/2014/main" id="{82A78064-56FC-AE49-6195-EE6C505E10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300288"/>
            <a:ext cx="3042024" cy="2580678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0543C6-B412-9B99-2D90-F13028EC08CE}"/>
              </a:ext>
            </a:extLst>
          </p:cNvPr>
          <p:cNvSpPr txBox="1">
            <a:spLocks/>
          </p:cNvSpPr>
          <p:nvPr userDrawn="1"/>
        </p:nvSpPr>
        <p:spPr>
          <a:xfrm>
            <a:off x="3044179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B5A75C5-1A74-FF0F-46BA-9F4108FB3FC7}"/>
              </a:ext>
            </a:extLst>
          </p:cNvPr>
          <p:cNvSpPr txBox="1">
            <a:spLocks/>
          </p:cNvSpPr>
          <p:nvPr userDrawn="1"/>
        </p:nvSpPr>
        <p:spPr>
          <a:xfrm>
            <a:off x="6104089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BA684C1-3A11-AFA1-2A55-8730B2794EB5}"/>
              </a:ext>
            </a:extLst>
          </p:cNvPr>
          <p:cNvSpPr txBox="1">
            <a:spLocks/>
          </p:cNvSpPr>
          <p:nvPr userDrawn="1"/>
        </p:nvSpPr>
        <p:spPr>
          <a:xfrm>
            <a:off x="457199" y="509119"/>
            <a:ext cx="8106698" cy="9537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2400" dirty="0"/>
              <a:t>Overskrift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BF996366-FE06-B5DA-7C17-359B941FD6BA}"/>
              </a:ext>
            </a:extLst>
          </p:cNvPr>
          <p:cNvSpPr txBox="1"/>
          <p:nvPr userDrawn="1"/>
        </p:nvSpPr>
        <p:spPr>
          <a:xfrm>
            <a:off x="-5902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6DD50C9-8DBA-806A-35E0-7676FF72268E}"/>
              </a:ext>
            </a:extLst>
          </p:cNvPr>
          <p:cNvSpPr txBox="1"/>
          <p:nvPr userDrawn="1"/>
        </p:nvSpPr>
        <p:spPr>
          <a:xfrm>
            <a:off x="3061218" y="48809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E41206EF-3155-AA9F-98F2-AA728689C29C}"/>
              </a:ext>
            </a:extLst>
          </p:cNvPr>
          <p:cNvSpPr txBox="1"/>
          <p:nvPr userDrawn="1"/>
        </p:nvSpPr>
        <p:spPr>
          <a:xfrm>
            <a:off x="6104089" y="4875213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92D203E5-5AF1-2D72-EDD8-5921A9AE73D1}"/>
              </a:ext>
            </a:extLst>
          </p:cNvPr>
          <p:cNvSpPr txBox="1">
            <a:spLocks/>
          </p:cNvSpPr>
          <p:nvPr userDrawn="1"/>
        </p:nvSpPr>
        <p:spPr>
          <a:xfrm>
            <a:off x="-11808" y="1682183"/>
            <a:ext cx="1828800" cy="65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Artsnavn  </a:t>
            </a:r>
          </a:p>
          <a:p>
            <a:r>
              <a:rPr lang="nb-NO" sz="1200" i="1" dirty="0">
                <a:latin typeface="Arial Nova Light" panose="020B0304020202020204" pitchFamily="34" charset="0"/>
              </a:rPr>
              <a:t>Artsnavn latin</a:t>
            </a:r>
          </a:p>
        </p:txBody>
      </p:sp>
      <p:sp>
        <p:nvSpPr>
          <p:cNvPr id="20" name="Plassholder for bilde 17">
            <a:extLst>
              <a:ext uri="{FF2B5EF4-FFF2-40B4-BE49-F238E27FC236}">
                <a16:creationId xmlns:a16="http://schemas.microsoft.com/office/drawing/2014/main" id="{3F801994-C8E3-98B8-CACD-A4EC6C21A4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36117" y="2300288"/>
            <a:ext cx="3065859" cy="2580673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1" name="Plassholder for bilde 17">
            <a:extLst>
              <a:ext uri="{FF2B5EF4-FFF2-40B4-BE49-F238E27FC236}">
                <a16:creationId xmlns:a16="http://schemas.microsoft.com/office/drawing/2014/main" id="{574A5D8E-AE01-C062-C677-64C5716555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1129" y="2300288"/>
            <a:ext cx="3042871" cy="257492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29060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8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1688400"/>
            <a:ext cx="3871843" cy="24737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781827" y="1688400"/>
            <a:ext cx="3567043" cy="2197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303299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9" r:id="rId2"/>
    <p:sldLayoutId id="2147483670" r:id="rId3"/>
    <p:sldLayoutId id="2147483678" r:id="rId4"/>
    <p:sldLayoutId id="2147483649" r:id="rId5"/>
    <p:sldLayoutId id="2147483665" r:id="rId6"/>
    <p:sldLayoutId id="2147483666" r:id="rId7"/>
    <p:sldLayoutId id="2147483684" r:id="rId8"/>
    <p:sldLayoutId id="2147483685" r:id="rId9"/>
    <p:sldLayoutId id="2147483679" r:id="rId10"/>
    <p:sldLayoutId id="2147483683" r:id="rId11"/>
    <p:sldLayoutId id="2147483662" r:id="rId12"/>
    <p:sldLayoutId id="2147483671" r:id="rId13"/>
    <p:sldLayoutId id="2147483680" r:id="rId14"/>
    <p:sldLayoutId id="2147483681" r:id="rId15"/>
    <p:sldLayoutId id="2147483676" r:id="rId16"/>
    <p:sldLayoutId id="2147483682" r:id="rId17"/>
    <p:sldLayoutId id="2147483675" r:id="rId18"/>
    <p:sldLayoutId id="2147483658" r:id="rId19"/>
    <p:sldLayoutId id="2147483668" r:id="rId20"/>
    <p:sldLayoutId id="2147483655" r:id="rId21"/>
    <p:sldLayoutId id="2147483663" r:id="rId22"/>
    <p:sldLayoutId id="2147483674" r:id="rId23"/>
    <p:sldLayoutId id="2147483677" r:id="rId24"/>
  </p:sldLayoutIdLst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172800" indent="-1728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bg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rgeibilder.no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429F7D0B-A8AD-9CB8-1E38-FFE8A4A70AC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08" y="0"/>
            <a:ext cx="9141292" cy="51435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358804"/>
            <a:ext cx="8292231" cy="1795325"/>
          </a:xfrm>
          <a:noFill/>
        </p:spPr>
        <p:txBody>
          <a:bodyPr anchor="t">
            <a:normAutofit/>
          </a:bodyPr>
          <a:lstStyle/>
          <a:p>
            <a:r>
              <a:rPr lang="nb-NO" sz="2800" dirty="0"/>
              <a:t>Klasseromsøkt: </a:t>
            </a:r>
            <a:br>
              <a:rPr lang="nb-NO" sz="3200" dirty="0"/>
            </a:br>
            <a:r>
              <a:rPr lang="nb-NO" dirty="0"/>
              <a:t>Undersøke </a:t>
            </a:r>
            <a:br>
              <a:rPr lang="nb-NO" dirty="0"/>
            </a:br>
            <a:r>
              <a:rPr lang="nb-NO" dirty="0"/>
              <a:t>området</a:t>
            </a:r>
            <a:endParaRPr lang="nb-NO" sz="4000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DCD4DD7-9C22-09F9-2DDA-375495FAC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799" y="522106"/>
            <a:ext cx="1158821" cy="847327"/>
          </a:xfrm>
          <a:effectLst/>
        </p:spPr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463D288F-0684-0416-0B8B-04B6523C2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68764" y="625475"/>
            <a:ext cx="2093929" cy="74395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68551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BE11B6-AC20-F1ED-EA9C-2104601F6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9BCC09-A29F-F364-3C9C-CE83E7A45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Oppgave 1: </a:t>
            </a:r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629AF4C4-3E12-5E83-E32F-CF5BA2A18B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1" y="0"/>
            <a:ext cx="4571999" cy="5143499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296E41-1412-D3C6-5852-670FF98D6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b-NO" dirty="0"/>
              <a:t>Finn Nitelva ved hjelp av digitale kart, f.eks. Google </a:t>
            </a:r>
            <a:r>
              <a:rPr lang="nb-NO" dirty="0" err="1"/>
              <a:t>Maps</a:t>
            </a:r>
            <a:r>
              <a:rPr lang="nb-NO" dirty="0"/>
              <a:t> (</a:t>
            </a:r>
            <a:r>
              <a:rPr lang="nb-NO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https://www.google.com/maps</a:t>
            </a:r>
            <a:r>
              <a:rPr lang="nb-NO" dirty="0"/>
              <a:t>). Studer kartet og finn ut:</a:t>
            </a:r>
          </a:p>
          <a:p>
            <a:endParaRPr lang="nb-NO" dirty="0"/>
          </a:p>
          <a:p>
            <a:pPr marL="342900" indent="-342900">
              <a:buAutoNum type="alphaLcParenR"/>
            </a:pPr>
            <a:r>
              <a:rPr lang="nb-NO" dirty="0"/>
              <a:t>Hvor er skolen?</a:t>
            </a:r>
          </a:p>
          <a:p>
            <a:pPr marL="342900" indent="-342900">
              <a:buAutoNum type="alphaLcParenR"/>
            </a:pPr>
            <a:r>
              <a:rPr lang="nb-NO" dirty="0"/>
              <a:t>Hvor var vi i felt og samlet insekter og smådyr i vann?</a:t>
            </a:r>
          </a:p>
          <a:p>
            <a:pPr marL="342900" indent="-342900">
              <a:buAutoNum type="alphaLcParenR"/>
            </a:pPr>
            <a:r>
              <a:rPr lang="nb-NO" dirty="0"/>
              <a:t>Følg Nitelva nordover og finn ut hvor elva starter. Noter ned stedsnavn.</a:t>
            </a:r>
          </a:p>
          <a:p>
            <a:pPr marL="342900" indent="-342900">
              <a:buAutoNum type="alphaLcParenR"/>
            </a:pPr>
            <a:r>
              <a:rPr lang="nb-NO" dirty="0"/>
              <a:t>Følg Nitelva videre sørover og finn ut hvor den går ut i havet. Noter ned fem tettsteder elva passerer og der den ender i havet.</a:t>
            </a:r>
          </a:p>
          <a:p>
            <a:endParaRPr lang="nb-NO" dirty="0"/>
          </a:p>
          <a:p>
            <a:r>
              <a:rPr lang="nb-NO" dirty="0"/>
              <a:t>Tilleggsspørsmål: går elva gjennom eller forbi noen vernede naturområder? I så fall, noter ned hvor mange og hvilke.</a:t>
            </a:r>
          </a:p>
        </p:txBody>
      </p:sp>
    </p:spTree>
    <p:extLst>
      <p:ext uri="{BB962C8B-B14F-4D97-AF65-F5344CB8AC3E}">
        <p14:creationId xmlns:p14="http://schemas.microsoft.com/office/powerpoint/2010/main" val="1253948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5E4849-AB20-9D73-AF51-EB37DD6BA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82E422-1456-818B-59E3-2AEC7FF1B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Oppgave 2: </a:t>
            </a:r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0F57A5AB-97EF-70AC-6E13-DF485CD762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-57608"/>
            <a:ext cx="4572001" cy="5258715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A00DD4-DE88-A755-DDEE-4024232C4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b-NO" dirty="0"/>
              <a:t>Studere flyfoto over Nittebergstangen/ </a:t>
            </a:r>
            <a:r>
              <a:rPr lang="nb-NO" dirty="0" err="1"/>
              <a:t>Nebbursvollen</a:t>
            </a:r>
            <a:r>
              <a:rPr lang="nb-NO" dirty="0"/>
              <a:t> og områdene rundt, før og nå, ved hjelp av kart-tjenesten «Norge i bilder» (</a:t>
            </a:r>
            <a:r>
              <a:rPr lang="nb-NO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https://www.norgeibilder.no/</a:t>
            </a:r>
            <a:r>
              <a:rPr lang="nb-NO" dirty="0"/>
              <a:t>)</a:t>
            </a:r>
          </a:p>
          <a:p>
            <a:endParaRPr lang="nb-NO" dirty="0"/>
          </a:p>
          <a:p>
            <a:r>
              <a:rPr lang="nb-NO" dirty="0"/>
              <a:t>Sammenlign flyfoto fra årene 1939, 1962, 1999 og 2024. Se på bebyggelse, jordbruk og naturområder.</a:t>
            </a:r>
          </a:p>
          <a:p>
            <a:r>
              <a:rPr lang="nb-NO" dirty="0"/>
              <a:t>  </a:t>
            </a:r>
          </a:p>
          <a:p>
            <a:pPr marL="342900" indent="-342900">
              <a:buAutoNum type="alphaLcParenR"/>
            </a:pPr>
            <a:r>
              <a:rPr lang="nb-NO" dirty="0"/>
              <a:t>Marker endringer på kartutsnittene. Hva har skjedd? Hvorfor tror dere det har endret seg?</a:t>
            </a:r>
          </a:p>
          <a:p>
            <a:pPr marL="342900" indent="-342900">
              <a:buAutoNum type="alphaLcParenR"/>
            </a:pPr>
            <a:r>
              <a:rPr lang="nb-NO" dirty="0"/>
              <a:t>Hvordan vil dere at det skal se ut i fremtiden? Drøft sammen og begrunn svarene.</a:t>
            </a:r>
          </a:p>
        </p:txBody>
      </p:sp>
    </p:spTree>
    <p:extLst>
      <p:ext uri="{BB962C8B-B14F-4D97-AF65-F5344CB8AC3E}">
        <p14:creationId xmlns:p14="http://schemas.microsoft.com/office/powerpoint/2010/main" val="3240383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357667-1DDB-BF79-4C12-6521D0E48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sort og hvit&#10;&#10;KI-generert innhold kan være feil.">
            <a:extLst>
              <a:ext uri="{FF2B5EF4-FFF2-40B4-BE49-F238E27FC236}">
                <a16:creationId xmlns:a16="http://schemas.microsoft.com/office/drawing/2014/main" id="{D5B06B4C-2EF6-B58D-22D7-24824BCC49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654" y="0"/>
            <a:ext cx="7743346" cy="514350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696BAFCE-F445-F54A-C9A6-A23AEBC574C6}"/>
              </a:ext>
            </a:extLst>
          </p:cNvPr>
          <p:cNvSpPr txBox="1"/>
          <p:nvPr/>
        </p:nvSpPr>
        <p:spPr>
          <a:xfrm>
            <a:off x="131674" y="365757"/>
            <a:ext cx="110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000000"/>
                </a:solidFill>
              </a:rPr>
              <a:t>Året 1939</a:t>
            </a:r>
          </a:p>
        </p:txBody>
      </p:sp>
    </p:spTree>
    <p:extLst>
      <p:ext uri="{BB962C8B-B14F-4D97-AF65-F5344CB8AC3E}">
        <p14:creationId xmlns:p14="http://schemas.microsoft.com/office/powerpoint/2010/main" val="2393056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3D4162-EEFC-FEC1-A2A5-7FD286125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8D56327-DB5B-B7DA-3678-0B60D8CBA1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0654" y="0"/>
            <a:ext cx="7743346" cy="5143499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C8539F1C-3E0F-12DB-8686-146C743CB696}"/>
              </a:ext>
            </a:extLst>
          </p:cNvPr>
          <p:cNvSpPr txBox="1"/>
          <p:nvPr/>
        </p:nvSpPr>
        <p:spPr>
          <a:xfrm>
            <a:off x="131674" y="365757"/>
            <a:ext cx="110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000000"/>
                </a:solidFill>
              </a:rPr>
              <a:t>Året 1962</a:t>
            </a:r>
          </a:p>
        </p:txBody>
      </p:sp>
    </p:spTree>
    <p:extLst>
      <p:ext uri="{BB962C8B-B14F-4D97-AF65-F5344CB8AC3E}">
        <p14:creationId xmlns:p14="http://schemas.microsoft.com/office/powerpoint/2010/main" val="1388612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2911FF-8DC3-0869-71AC-FD9A80670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B302FC5D-CF85-AFDD-C043-44526365CF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0655" y="0"/>
            <a:ext cx="7743344" cy="5143499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511CCEBB-3B96-6AAD-8B43-22A0141D02E5}"/>
              </a:ext>
            </a:extLst>
          </p:cNvPr>
          <p:cNvSpPr txBox="1"/>
          <p:nvPr/>
        </p:nvSpPr>
        <p:spPr>
          <a:xfrm>
            <a:off x="131674" y="365757"/>
            <a:ext cx="110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000000"/>
                </a:solidFill>
              </a:rPr>
              <a:t>Året 1997</a:t>
            </a:r>
          </a:p>
        </p:txBody>
      </p:sp>
    </p:spTree>
    <p:extLst>
      <p:ext uri="{BB962C8B-B14F-4D97-AF65-F5344CB8AC3E}">
        <p14:creationId xmlns:p14="http://schemas.microsoft.com/office/powerpoint/2010/main" val="2054699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7E3E49-C4F0-32E3-5E5C-099BE2447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B739AF4E-FC1F-1997-F0FE-570AC36D32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0655" y="0"/>
            <a:ext cx="7743344" cy="5143498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7FA11371-BB5C-1CD2-D210-1DEBECC27A27}"/>
              </a:ext>
            </a:extLst>
          </p:cNvPr>
          <p:cNvSpPr txBox="1"/>
          <p:nvPr/>
        </p:nvSpPr>
        <p:spPr>
          <a:xfrm>
            <a:off x="131674" y="365757"/>
            <a:ext cx="110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000000"/>
                </a:solidFill>
              </a:rPr>
              <a:t>Året 2024</a:t>
            </a:r>
          </a:p>
        </p:txBody>
      </p:sp>
    </p:spTree>
    <p:extLst>
      <p:ext uri="{BB962C8B-B14F-4D97-AF65-F5344CB8AC3E}">
        <p14:creationId xmlns:p14="http://schemas.microsoft.com/office/powerpoint/2010/main" val="1826913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493554"/>
      </p:ext>
    </p:extLst>
  </p:cSld>
  <p:clrMapOvr>
    <a:masterClrMapping/>
  </p:clrMapOvr>
</p:sld>
</file>

<file path=ppt/theme/theme1.xml><?xml version="1.0" encoding="utf-8"?>
<a:theme xmlns:a="http://schemas.openxmlformats.org/drawingml/2006/main" name="Norges nasjonalparker">
  <a:themeElements>
    <a:clrScheme name="Egendefinert 6">
      <a:dk1>
        <a:srgbClr val="13807E"/>
      </a:dk1>
      <a:lt1>
        <a:sysClr val="window" lastClr="FFFFFF"/>
      </a:lt1>
      <a:dk2>
        <a:srgbClr val="95928A"/>
      </a:dk2>
      <a:lt2>
        <a:srgbClr val="89C553"/>
      </a:lt2>
      <a:accent1>
        <a:srgbClr val="FD8627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orem ipsum dolor sit amet.potx" id="{80688454-4EB7-4642-865C-5B807665C917}" vid="{CEB39650-8DE1-4F47-BB44-6F7BB68AADE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NN_PowerPoint_Mal_BvNØ_EBW</Template>
  <TotalTime>2529</TotalTime>
  <Words>218</Words>
  <Application>Microsoft Office PowerPoint</Application>
  <PresentationFormat>Skjermfremvisning (16:9)</PresentationFormat>
  <Paragraphs>21</Paragraphs>
  <Slides>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2" baseType="lpstr">
      <vt:lpstr>Arial</vt:lpstr>
      <vt:lpstr>Arial Nova Light</vt:lpstr>
      <vt:lpstr>Calibri</vt:lpstr>
      <vt:lpstr>Norges nasjonalparker</vt:lpstr>
      <vt:lpstr>Klasseromsøkt:  Undersøke  området</vt:lpstr>
      <vt:lpstr>Oppgave 1: </vt:lpstr>
      <vt:lpstr>Oppgave 2: 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Eilen Bjotveit Wiborg</dc:creator>
  <cp:lastModifiedBy>Eilen Bjotveit Wiborg</cp:lastModifiedBy>
  <cp:revision>25</cp:revision>
  <cp:lastPrinted>2025-10-06T11:25:09Z</cp:lastPrinted>
  <dcterms:created xsi:type="dcterms:W3CDTF">2025-02-24T08:10:11Z</dcterms:created>
  <dcterms:modified xsi:type="dcterms:W3CDTF">2026-02-16T10:48:48Z</dcterms:modified>
</cp:coreProperties>
</file>