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2"/>
    <p:sldId id="332" r:id="rId3"/>
    <p:sldId id="334" r:id="rId4"/>
    <p:sldId id="327" r:id="rId5"/>
    <p:sldId id="336" r:id="rId6"/>
    <p:sldId id="331" r:id="rId7"/>
    <p:sldId id="335" r:id="rId8"/>
    <p:sldId id="337" r:id="rId9"/>
    <p:sldId id="291" r:id="rId10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9646"/>
    <a:srgbClr val="089292"/>
    <a:srgbClr val="99CC66"/>
    <a:srgbClr val="BCD45B"/>
    <a:srgbClr val="BAD25A"/>
    <a:srgbClr val="DBD5CD"/>
    <a:srgbClr val="068484"/>
    <a:srgbClr val="BFBAB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918" autoAdjust="0"/>
  </p:normalViewPr>
  <p:slideViewPr>
    <p:cSldViewPr snapToGrid="0" snapToObjects="1">
      <p:cViewPr varScale="1">
        <p:scale>
          <a:sx n="200" d="100"/>
          <a:sy n="200" d="100"/>
        </p:scale>
        <p:origin x="8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16.02.2026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16.02.2026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n.no/Statistikk/rent-van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QTyQ2Nk0jD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fkNHg7wxZdI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Rent drikkevann</a:t>
            </a:r>
            <a:br>
              <a:rPr lang="nb-NO" dirty="0"/>
            </a:br>
            <a:r>
              <a:rPr lang="nb-NO" dirty="0"/>
              <a:t>i verden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7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2DDD3-14E4-8C87-2FC9-99E7AEF5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C64-AFEB-A0B2-9883-DCED0550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04EB756-EE27-4EC0-D1E8-CDFFC880FA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2115" y="0"/>
            <a:ext cx="4581885" cy="51435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A0621-8073-7021-BC9C-950AE45B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Gå inn på FNs nettside som viser oversikt over andel av befolkning med tilgang på rent drikkevann: </a:t>
            </a:r>
            <a:br>
              <a:rPr lang="nb-NO" dirty="0"/>
            </a:br>
            <a:r>
              <a:rPr lang="nb-NO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https://fn.no/Statistikk/rent-vann </a:t>
            </a:r>
            <a:endParaRPr lang="nb-NO" dirty="0"/>
          </a:p>
          <a:p>
            <a:r>
              <a:rPr lang="nb-NO" dirty="0"/>
              <a:t>Velg tabellvisning: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Hvor mange prosent av befolkningen i Norge har tilgang på rent drikkevann?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I hvor mange land har 100% av befolkningen rent drikkevann?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CD55C86-0D43-9C86-629F-4A0461E53C6B}"/>
              </a:ext>
            </a:extLst>
          </p:cNvPr>
          <p:cNvSpPr txBox="1"/>
          <p:nvPr/>
        </p:nvSpPr>
        <p:spPr>
          <a:xfrm rot="16200000">
            <a:off x="4123755" y="4705078"/>
            <a:ext cx="676788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</a:t>
            </a:r>
            <a:r>
              <a:rPr lang="nb-NO" sz="700" dirty="0" err="1">
                <a:solidFill>
                  <a:srgbClr val="000000"/>
                </a:solidFill>
              </a:rPr>
              <a:t>Pixabay</a:t>
            </a:r>
            <a:endParaRPr lang="nb-NO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47A78-25CD-663D-F178-88CABC3E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5D46EA-6EFB-863E-D438-2BAC3CE8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5D8869-43F8-87E6-43F3-86CF2196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På samme nettside, velg kartvisning: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Hvor mange land har rød markering? 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Hvor mange land har oransje markering?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Hvor mange land har gul markering?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Hva betyr disse fargemarkeringene?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370CF9-B492-4D59-0282-6DD6F2C0D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80F3517F-80A4-B008-257A-B57705731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514163A-B8E3-CCC5-F2A8-CEEC03B8FFAE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2008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E4849-AB20-9D73-AF51-EB37DD6B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2E422-1456-818B-59E3-2AEC7FF1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00DD4-DE88-A755-DDEE-4024232C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Drøft sammen i klasserommet:</a:t>
            </a:r>
          </a:p>
          <a:p>
            <a:pPr marL="342900" indent="-342900">
              <a:buFontTx/>
              <a:buAutoNum type="alphaLcParenR"/>
            </a:pPr>
            <a:r>
              <a:rPr lang="nb-NO" dirty="0"/>
              <a:t>Hva gjør vannet skittent?</a:t>
            </a:r>
            <a:endParaRPr lang="nb-NO" sz="1500" dirty="0"/>
          </a:p>
          <a:p>
            <a:pPr marL="342900" indent="-342900">
              <a:buAutoNum type="alphaLcParenR"/>
            </a:pPr>
            <a:r>
              <a:rPr lang="nb-NO" dirty="0"/>
              <a:t>Hva kan vi gjøre for å få rent drikkevann?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36EFD0D-4EA1-305A-181D-AB767495D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5A41CC1C-8DF6-4BE8-F3B8-049D5BCB76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3B3AE22-C071-9903-DAE4-89A668846F30}"/>
              </a:ext>
            </a:extLst>
          </p:cNvPr>
          <p:cNvSpPr txBox="1"/>
          <p:nvPr/>
        </p:nvSpPr>
        <p:spPr>
          <a:xfrm rot="16200000">
            <a:off x="3783916" y="4371507"/>
            <a:ext cx="1356462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 AI Generator</a:t>
            </a:r>
          </a:p>
        </p:txBody>
      </p:sp>
    </p:spTree>
    <p:extLst>
      <p:ext uri="{BB962C8B-B14F-4D97-AF65-F5344CB8AC3E}">
        <p14:creationId xmlns:p14="http://schemas.microsoft.com/office/powerpoint/2010/main" val="32403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5F6BF-F2C4-3782-BB43-53D4208C9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E9E29-EBC9-BC03-37BE-20F27F8E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4: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A4E31-1481-6E4C-41D7-C386FBE09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 filmen på neste lysbilde og svar på spørsmål:</a:t>
            </a:r>
          </a:p>
          <a:p>
            <a:pPr marL="342900" indent="-342900">
              <a:buAutoNum type="alphaLcParenR"/>
            </a:pPr>
            <a:r>
              <a:rPr lang="nb-NO" dirty="0"/>
              <a:t>Nevn tre faktorer som kan påvirke vannkvaliteten </a:t>
            </a:r>
          </a:p>
          <a:p>
            <a:pPr marL="342900" indent="-342900">
              <a:buAutoNum type="alphaLcParenR"/>
            </a:pPr>
            <a:r>
              <a:rPr lang="nb-NO" dirty="0"/>
              <a:t>Hva kan vi gjøre for å bedre vannkvalitet?</a:t>
            </a:r>
          </a:p>
          <a:p>
            <a:pPr marL="342900" indent="-342900">
              <a:buAutoNum type="alphaLcParenR"/>
            </a:pPr>
            <a:r>
              <a:rPr lang="nb-NO" dirty="0"/>
              <a:t>Hva liker blågrønne bakterier?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5852ABE-5C18-E9D7-6F06-B94FF49C3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3F8132AE-110A-5644-239B-62FDB589C7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62115" y="0"/>
            <a:ext cx="4581885" cy="51435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7B93532-3644-9DE2-A769-05015EEE467A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292970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Bedre vannkvalitet i Hålandsvatnet">
            <a:hlinkClick r:id="" action="ppaction://media"/>
            <a:extLst>
              <a:ext uri="{FF2B5EF4-FFF2-40B4-BE49-F238E27FC236}">
                <a16:creationId xmlns:a16="http://schemas.microsoft.com/office/drawing/2014/main" id="{D07D46F0-3CB5-ED71-ACC4-079815F2CD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43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7F782-FA6E-4A89-8AF7-55901A21F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33B51-B53B-92FA-BC53-F8D21795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5: 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1F275F93-0695-827C-3D7A-BA72A35DF9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15" y="0"/>
            <a:ext cx="4581885" cy="51435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0818F-8639-0833-321B-4A3C358C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 filmen på neste lysbilde og svar på spørsmål: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Hva skjer med det du trekker ned i do?</a:t>
            </a:r>
          </a:p>
          <a:p>
            <a:pPr marL="342900" indent="-342900">
              <a:buFont typeface="+mj-lt"/>
              <a:buAutoNum type="alphaLcParenR"/>
            </a:pPr>
            <a:r>
              <a:rPr lang="nb-NO" dirty="0"/>
              <a:t>Hva kan du gjøre for å bedre vannkvalitet? </a:t>
            </a:r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387FF8B-09E4-3E58-E27F-737DA5969127}"/>
              </a:ext>
            </a:extLst>
          </p:cNvPr>
          <p:cNvSpPr txBox="1"/>
          <p:nvPr/>
        </p:nvSpPr>
        <p:spPr>
          <a:xfrm rot="16200000">
            <a:off x="4123755" y="4705078"/>
            <a:ext cx="676788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</a:t>
            </a:r>
            <a:r>
              <a:rPr lang="nb-NO" sz="700" dirty="0" err="1">
                <a:solidFill>
                  <a:srgbClr val="000000"/>
                </a:solidFill>
              </a:rPr>
              <a:t>Pixabay</a:t>
            </a:r>
            <a:endParaRPr lang="nb-NO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2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3E0C3-9AAB-7FF3-1209-0DA6F16F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å Internett 2" title="Hva skjer med det du trekker ned i do?">
            <a:hlinkClick r:id="" action="ppaction://media"/>
            <a:extLst>
              <a:ext uri="{FF2B5EF4-FFF2-40B4-BE49-F238E27FC236}">
                <a16:creationId xmlns:a16="http://schemas.microsoft.com/office/drawing/2014/main" id="{E1978C38-BB84-2E90-A945-ECF3F869CE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3112</TotalTime>
  <Words>209</Words>
  <Application>Microsoft Office PowerPoint</Application>
  <PresentationFormat>Skjermfremvisning (16:9)</PresentationFormat>
  <Paragraphs>30</Paragraphs>
  <Slides>9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Arial Nova Light</vt:lpstr>
      <vt:lpstr>Calibri</vt:lpstr>
      <vt:lpstr>Norges nasjonalparker</vt:lpstr>
      <vt:lpstr>Klasseromsøkt:  Rent drikkevann i verden</vt:lpstr>
      <vt:lpstr>Oppgave 1: </vt:lpstr>
      <vt:lpstr>Oppgave 2: </vt:lpstr>
      <vt:lpstr>Oppgave 3: </vt:lpstr>
      <vt:lpstr>Oppgave 4: </vt:lpstr>
      <vt:lpstr>PowerPoint-presentasjon</vt:lpstr>
      <vt:lpstr>Oppgave 5: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37</cp:revision>
  <cp:lastPrinted>2025-10-06T11:25:09Z</cp:lastPrinted>
  <dcterms:created xsi:type="dcterms:W3CDTF">2025-02-24T08:10:11Z</dcterms:created>
  <dcterms:modified xsi:type="dcterms:W3CDTF">2026-02-16T10:47:13Z</dcterms:modified>
</cp:coreProperties>
</file>