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42" r:id="rId2"/>
    <p:sldId id="339" r:id="rId3"/>
    <p:sldId id="334" r:id="rId4"/>
    <p:sldId id="335" r:id="rId5"/>
    <p:sldId id="340" r:id="rId6"/>
    <p:sldId id="331" r:id="rId7"/>
    <p:sldId id="343" r:id="rId8"/>
    <p:sldId id="341" r:id="rId9"/>
    <p:sldId id="291" r:id="rId10"/>
  </p:sldIdLst>
  <p:sldSz cx="9144000" cy="5143500" type="screen16x9"/>
  <p:notesSz cx="6808788" cy="9940925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4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2CC"/>
    <a:srgbClr val="009100"/>
    <a:srgbClr val="D4E1F5"/>
    <a:srgbClr val="99CC66"/>
    <a:srgbClr val="BCD45B"/>
    <a:srgbClr val="089292"/>
    <a:srgbClr val="BAD25A"/>
    <a:srgbClr val="DBD5CD"/>
    <a:srgbClr val="0684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43" autoAdjust="0"/>
    <p:restoredTop sz="94918" autoAdjust="0"/>
  </p:normalViewPr>
  <p:slideViewPr>
    <p:cSldViewPr snapToGrid="0" snapToObjects="1">
      <p:cViewPr varScale="1">
        <p:scale>
          <a:sx n="200" d="100"/>
          <a:sy n="200" d="100"/>
        </p:scale>
        <p:origin x="96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50" d="100"/>
        <a:sy n="50" d="100"/>
      </p:scale>
      <p:origin x="0" y="0"/>
    </p:cViewPr>
  </p:notesTextViewPr>
  <p:notesViewPr>
    <p:cSldViewPr snapToGrid="0" snapToObjects="1">
      <p:cViewPr varScale="1">
        <p:scale>
          <a:sx n="75" d="100"/>
          <a:sy n="75" d="100"/>
        </p:scale>
        <p:origin x="-3752" y="-96"/>
      </p:cViewPr>
      <p:guideLst>
        <p:guide orient="horz" pos="3131"/>
        <p:guide pos="2145"/>
      </p:guideLst>
    </p:cSldViewPr>
  </p:notesViewPr>
  <p:gridSpacing cx="360000" cy="360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3108BA-8DD1-E547-AD26-5311DAD7F4C6}" type="datetimeFigureOut">
              <a:t>27.02.2026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B9BBCD-DD46-6B43-9121-E3B1A8E453C6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369445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2B319-D5DF-604F-963D-02A6F12F7EF7}" type="datetimeFigureOut">
              <a:t>27.02.2026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463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43C927-C7C0-6E40-8673-0370EEE501D8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49746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ed logo og tittel (grå)">
    <p:bg>
      <p:bgPr>
        <a:solidFill>
          <a:srgbClr val="BFBA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88489" y="2989633"/>
            <a:ext cx="7221446" cy="1255133"/>
          </a:xfrm>
        </p:spPr>
        <p:txBody>
          <a:bodyPr lIns="0" tIns="0" rIns="0" bIns="108000" anchor="t">
            <a:normAutofit/>
          </a:bodyPr>
          <a:lstStyle>
            <a:lvl1pPr>
              <a:lnSpc>
                <a:spcPts val="5200"/>
              </a:lnSpc>
              <a:defRPr sz="5200" b="1">
                <a:solidFill>
                  <a:srgbClr val="FFFFFF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1008152" y="2623784"/>
            <a:ext cx="7201782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Bild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8151" y="1311275"/>
            <a:ext cx="1170234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4348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35" userDrawn="1">
          <p15:clr>
            <a:srgbClr val="FBAE40"/>
          </p15:clr>
        </p15:guide>
        <p15:guide id="2" orient="horz" pos="1393" userDrawn="1">
          <p15:clr>
            <a:srgbClr val="FBAE40"/>
          </p15:clr>
        </p15:guide>
        <p15:guide id="3" orient="horz" pos="82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bg>
      <p:bgPr>
        <a:solidFill>
          <a:srgbClr val="DBD5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ssholder for bilde 17">
            <a:extLst>
              <a:ext uri="{FF2B5EF4-FFF2-40B4-BE49-F238E27FC236}">
                <a16:creationId xmlns:a16="http://schemas.microsoft.com/office/drawing/2014/main" id="{82A78064-56FC-AE49-6195-EE6C505E10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300288"/>
            <a:ext cx="2287588" cy="2574925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10543C6-B412-9B99-2D90-F13028EC08CE}"/>
              </a:ext>
            </a:extLst>
          </p:cNvPr>
          <p:cNvSpPr txBox="1">
            <a:spLocks/>
          </p:cNvSpPr>
          <p:nvPr userDrawn="1"/>
        </p:nvSpPr>
        <p:spPr>
          <a:xfrm>
            <a:off x="2280095" y="1682183"/>
            <a:ext cx="1828800" cy="651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/>
              <a:t>Artsnavn  </a:t>
            </a:r>
          </a:p>
          <a:p>
            <a:r>
              <a:rPr lang="nb-NO" sz="1200" i="1" dirty="0">
                <a:latin typeface="Arial Nova Light" panose="020B0304020202020204" pitchFamily="34" charset="0"/>
              </a:rPr>
              <a:t>Artsnavn latin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0CEAF079-ADC4-3AA3-656C-28C33AEF86BA}"/>
              </a:ext>
            </a:extLst>
          </p:cNvPr>
          <p:cNvSpPr txBox="1">
            <a:spLocks/>
          </p:cNvSpPr>
          <p:nvPr userDrawn="1"/>
        </p:nvSpPr>
        <p:spPr>
          <a:xfrm>
            <a:off x="4571998" y="1682183"/>
            <a:ext cx="1828800" cy="651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/>
              <a:t>Artsnavn   </a:t>
            </a:r>
          </a:p>
          <a:p>
            <a:r>
              <a:rPr lang="nb-NO" sz="1200" i="1" dirty="0">
                <a:latin typeface="Arial Nova Light" panose="020B0304020202020204" pitchFamily="34" charset="0"/>
              </a:rPr>
              <a:t>Artsnavn latin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0B5A75C5-1A74-FF0F-46BA-9F4108FB3FC7}"/>
              </a:ext>
            </a:extLst>
          </p:cNvPr>
          <p:cNvSpPr txBox="1">
            <a:spLocks/>
          </p:cNvSpPr>
          <p:nvPr userDrawn="1"/>
        </p:nvSpPr>
        <p:spPr>
          <a:xfrm>
            <a:off x="6858000" y="1682183"/>
            <a:ext cx="1828800" cy="651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/>
              <a:t>Artsnavn   </a:t>
            </a:r>
          </a:p>
          <a:p>
            <a:r>
              <a:rPr lang="nb-NO" sz="1200" i="1" dirty="0">
                <a:latin typeface="Arial Nova Light" panose="020B0304020202020204" pitchFamily="34" charset="0"/>
              </a:rPr>
              <a:t>Artsnavn latin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DBA684C1-3A11-AFA1-2A55-8730B2794EB5}"/>
              </a:ext>
            </a:extLst>
          </p:cNvPr>
          <p:cNvSpPr txBox="1">
            <a:spLocks/>
          </p:cNvSpPr>
          <p:nvPr userDrawn="1"/>
        </p:nvSpPr>
        <p:spPr>
          <a:xfrm>
            <a:off x="457199" y="509119"/>
            <a:ext cx="8106698" cy="9537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nb-NO" sz="2400" dirty="0"/>
              <a:t>Overskrift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BF996366-FE06-B5DA-7C17-359B941FD6BA}"/>
              </a:ext>
            </a:extLst>
          </p:cNvPr>
          <p:cNvSpPr txBox="1"/>
          <p:nvPr userDrawn="1"/>
        </p:nvSpPr>
        <p:spPr>
          <a:xfrm>
            <a:off x="-5902" y="4880966"/>
            <a:ext cx="1828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</a:t>
            </a:r>
            <a:r>
              <a:rPr lang="en-US" sz="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fotograf</a:t>
            </a:r>
            <a:endParaRPr lang="en-US" sz="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76DD50C9-8DBA-806A-35E0-7676FF72268E}"/>
              </a:ext>
            </a:extLst>
          </p:cNvPr>
          <p:cNvSpPr txBox="1"/>
          <p:nvPr userDrawn="1"/>
        </p:nvSpPr>
        <p:spPr>
          <a:xfrm>
            <a:off x="2280095" y="4880966"/>
            <a:ext cx="1828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</a:t>
            </a:r>
            <a:r>
              <a:rPr lang="en-US" sz="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fotograf</a:t>
            </a:r>
            <a:endParaRPr lang="en-US" sz="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9D4C7952-F7D6-0370-95B9-AF95A58C3C10}"/>
              </a:ext>
            </a:extLst>
          </p:cNvPr>
          <p:cNvSpPr txBox="1"/>
          <p:nvPr userDrawn="1"/>
        </p:nvSpPr>
        <p:spPr>
          <a:xfrm>
            <a:off x="4573475" y="4880966"/>
            <a:ext cx="1828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</a:t>
            </a:r>
            <a:r>
              <a:rPr lang="en-US" sz="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fotograf</a:t>
            </a:r>
            <a:endParaRPr lang="en-US" sz="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E41206EF-3155-AA9F-98F2-AA728689C29C}"/>
              </a:ext>
            </a:extLst>
          </p:cNvPr>
          <p:cNvSpPr txBox="1"/>
          <p:nvPr userDrawn="1"/>
        </p:nvSpPr>
        <p:spPr>
          <a:xfrm>
            <a:off x="6857999" y="4880966"/>
            <a:ext cx="1828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</a:t>
            </a:r>
            <a:r>
              <a:rPr lang="en-US" sz="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fotograf</a:t>
            </a:r>
            <a:endParaRPr lang="en-US" sz="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92D203E5-5AF1-2D72-EDD8-5921A9AE73D1}"/>
              </a:ext>
            </a:extLst>
          </p:cNvPr>
          <p:cNvSpPr txBox="1">
            <a:spLocks/>
          </p:cNvSpPr>
          <p:nvPr userDrawn="1"/>
        </p:nvSpPr>
        <p:spPr>
          <a:xfrm>
            <a:off x="-11808" y="1682183"/>
            <a:ext cx="1828800" cy="651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/>
              <a:t>Artsnavn  </a:t>
            </a:r>
          </a:p>
          <a:p>
            <a:r>
              <a:rPr lang="nb-NO" sz="1200" i="1" dirty="0">
                <a:latin typeface="Arial Nova Light" panose="020B0304020202020204" pitchFamily="34" charset="0"/>
              </a:rPr>
              <a:t>Artsnavn latin</a:t>
            </a:r>
          </a:p>
        </p:txBody>
      </p:sp>
      <p:sp>
        <p:nvSpPr>
          <p:cNvPr id="19" name="Plassholder for bilde 17">
            <a:extLst>
              <a:ext uri="{FF2B5EF4-FFF2-40B4-BE49-F238E27FC236}">
                <a16:creationId xmlns:a16="http://schemas.microsoft.com/office/drawing/2014/main" id="{8E6835E1-AE92-ADC8-726A-9D19C8A77DF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85998" y="2300288"/>
            <a:ext cx="2287588" cy="2574925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20" name="Plassholder for bilde 17">
            <a:extLst>
              <a:ext uri="{FF2B5EF4-FFF2-40B4-BE49-F238E27FC236}">
                <a16:creationId xmlns:a16="http://schemas.microsoft.com/office/drawing/2014/main" id="{3F801994-C8E3-98B8-CACD-A4EC6C21A49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76313" y="2300288"/>
            <a:ext cx="2287588" cy="2574925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21" name="Plassholder for bilde 17">
            <a:extLst>
              <a:ext uri="{FF2B5EF4-FFF2-40B4-BE49-F238E27FC236}">
                <a16:creationId xmlns:a16="http://schemas.microsoft.com/office/drawing/2014/main" id="{574A5D8E-AE01-C062-C677-64C57165553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56412" y="2300288"/>
            <a:ext cx="2287588" cy="2574925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503194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gendefinert oppsett">
    <p:bg>
      <p:bgPr>
        <a:solidFill>
          <a:srgbClr val="BFBA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ssholder for bilde 17">
            <a:extLst>
              <a:ext uri="{FF2B5EF4-FFF2-40B4-BE49-F238E27FC236}">
                <a16:creationId xmlns:a16="http://schemas.microsoft.com/office/drawing/2014/main" id="{82A78064-56FC-AE49-6195-EE6C505E10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300288"/>
            <a:ext cx="2287588" cy="2574925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10543C6-B412-9B99-2D90-F13028EC08CE}"/>
              </a:ext>
            </a:extLst>
          </p:cNvPr>
          <p:cNvSpPr txBox="1">
            <a:spLocks/>
          </p:cNvSpPr>
          <p:nvPr userDrawn="1"/>
        </p:nvSpPr>
        <p:spPr>
          <a:xfrm>
            <a:off x="2280095" y="1682183"/>
            <a:ext cx="1828800" cy="651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/>
              <a:t>Artsnavn  </a:t>
            </a:r>
          </a:p>
          <a:p>
            <a:r>
              <a:rPr lang="nb-NO" sz="1200" i="1" dirty="0">
                <a:latin typeface="Arial Nova Light" panose="020B0304020202020204" pitchFamily="34" charset="0"/>
              </a:rPr>
              <a:t>Artsnavn latin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0CEAF079-ADC4-3AA3-656C-28C33AEF86BA}"/>
              </a:ext>
            </a:extLst>
          </p:cNvPr>
          <p:cNvSpPr txBox="1">
            <a:spLocks/>
          </p:cNvSpPr>
          <p:nvPr userDrawn="1"/>
        </p:nvSpPr>
        <p:spPr>
          <a:xfrm>
            <a:off x="4571998" y="1682183"/>
            <a:ext cx="1828800" cy="651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/>
              <a:t>Artsnavn   </a:t>
            </a:r>
          </a:p>
          <a:p>
            <a:r>
              <a:rPr lang="nb-NO" sz="1200" i="1" dirty="0">
                <a:latin typeface="Arial Nova Light" panose="020B0304020202020204" pitchFamily="34" charset="0"/>
              </a:rPr>
              <a:t>Artsnavn latin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0B5A75C5-1A74-FF0F-46BA-9F4108FB3FC7}"/>
              </a:ext>
            </a:extLst>
          </p:cNvPr>
          <p:cNvSpPr txBox="1">
            <a:spLocks/>
          </p:cNvSpPr>
          <p:nvPr userDrawn="1"/>
        </p:nvSpPr>
        <p:spPr>
          <a:xfrm>
            <a:off x="6858000" y="1682183"/>
            <a:ext cx="1828800" cy="651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/>
              <a:t>Artsnavn   </a:t>
            </a:r>
          </a:p>
          <a:p>
            <a:r>
              <a:rPr lang="nb-NO" sz="1200" i="1" dirty="0">
                <a:latin typeface="Arial Nova Light" panose="020B0304020202020204" pitchFamily="34" charset="0"/>
              </a:rPr>
              <a:t>Artsnavn latin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DBA684C1-3A11-AFA1-2A55-8730B2794EB5}"/>
              </a:ext>
            </a:extLst>
          </p:cNvPr>
          <p:cNvSpPr txBox="1">
            <a:spLocks/>
          </p:cNvSpPr>
          <p:nvPr userDrawn="1"/>
        </p:nvSpPr>
        <p:spPr>
          <a:xfrm>
            <a:off x="457199" y="509119"/>
            <a:ext cx="8106698" cy="9537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nb-NO" sz="2400" dirty="0"/>
              <a:t>Overskrift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BF996366-FE06-B5DA-7C17-359B941FD6BA}"/>
              </a:ext>
            </a:extLst>
          </p:cNvPr>
          <p:cNvSpPr txBox="1"/>
          <p:nvPr userDrawn="1"/>
        </p:nvSpPr>
        <p:spPr>
          <a:xfrm>
            <a:off x="-5902" y="4880966"/>
            <a:ext cx="1828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</a:t>
            </a:r>
            <a:r>
              <a:rPr lang="en-US" sz="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fotograf</a:t>
            </a:r>
            <a:endParaRPr lang="en-US" sz="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76DD50C9-8DBA-806A-35E0-7676FF72268E}"/>
              </a:ext>
            </a:extLst>
          </p:cNvPr>
          <p:cNvSpPr txBox="1"/>
          <p:nvPr userDrawn="1"/>
        </p:nvSpPr>
        <p:spPr>
          <a:xfrm>
            <a:off x="2280095" y="4880966"/>
            <a:ext cx="1828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</a:t>
            </a:r>
            <a:r>
              <a:rPr lang="en-US" sz="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fotograf</a:t>
            </a:r>
            <a:endParaRPr lang="en-US" sz="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9D4C7952-F7D6-0370-95B9-AF95A58C3C10}"/>
              </a:ext>
            </a:extLst>
          </p:cNvPr>
          <p:cNvSpPr txBox="1"/>
          <p:nvPr userDrawn="1"/>
        </p:nvSpPr>
        <p:spPr>
          <a:xfrm>
            <a:off x="4573475" y="4880966"/>
            <a:ext cx="1828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</a:t>
            </a:r>
            <a:r>
              <a:rPr lang="en-US" sz="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fotograf</a:t>
            </a:r>
            <a:endParaRPr lang="en-US" sz="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E41206EF-3155-AA9F-98F2-AA728689C29C}"/>
              </a:ext>
            </a:extLst>
          </p:cNvPr>
          <p:cNvSpPr txBox="1"/>
          <p:nvPr userDrawn="1"/>
        </p:nvSpPr>
        <p:spPr>
          <a:xfrm>
            <a:off x="6857999" y="4880966"/>
            <a:ext cx="1828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</a:t>
            </a:r>
            <a:r>
              <a:rPr lang="en-US" sz="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fotograf</a:t>
            </a:r>
            <a:endParaRPr lang="en-US" sz="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92D203E5-5AF1-2D72-EDD8-5921A9AE73D1}"/>
              </a:ext>
            </a:extLst>
          </p:cNvPr>
          <p:cNvSpPr txBox="1">
            <a:spLocks/>
          </p:cNvSpPr>
          <p:nvPr userDrawn="1"/>
        </p:nvSpPr>
        <p:spPr>
          <a:xfrm>
            <a:off x="-11808" y="1682183"/>
            <a:ext cx="1828800" cy="651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/>
              <a:t>Artsnavn  </a:t>
            </a:r>
          </a:p>
          <a:p>
            <a:r>
              <a:rPr lang="nb-NO" sz="1200" i="1" dirty="0">
                <a:latin typeface="Arial Nova Light" panose="020B0304020202020204" pitchFamily="34" charset="0"/>
              </a:rPr>
              <a:t>Artsnavn latin</a:t>
            </a:r>
          </a:p>
        </p:txBody>
      </p:sp>
      <p:sp>
        <p:nvSpPr>
          <p:cNvPr id="19" name="Plassholder for bilde 17">
            <a:extLst>
              <a:ext uri="{FF2B5EF4-FFF2-40B4-BE49-F238E27FC236}">
                <a16:creationId xmlns:a16="http://schemas.microsoft.com/office/drawing/2014/main" id="{8E6835E1-AE92-ADC8-726A-9D19C8A77DF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85998" y="2300288"/>
            <a:ext cx="2287588" cy="2574925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20" name="Plassholder for bilde 17">
            <a:extLst>
              <a:ext uri="{FF2B5EF4-FFF2-40B4-BE49-F238E27FC236}">
                <a16:creationId xmlns:a16="http://schemas.microsoft.com/office/drawing/2014/main" id="{3F801994-C8E3-98B8-CACD-A4EC6C21A49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76313" y="2300288"/>
            <a:ext cx="2287588" cy="2574925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21" name="Plassholder for bilde 17">
            <a:extLst>
              <a:ext uri="{FF2B5EF4-FFF2-40B4-BE49-F238E27FC236}">
                <a16:creationId xmlns:a16="http://schemas.microsoft.com/office/drawing/2014/main" id="{574A5D8E-AE01-C062-C677-64C57165553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56412" y="2300288"/>
            <a:ext cx="2287588" cy="2574925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9073715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med bilde til høyre">
    <p:bg>
      <p:bgPr>
        <a:solidFill>
          <a:srgbClr val="BFBA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428" y="1"/>
            <a:ext cx="4572000" cy="5143500"/>
          </a:xfrm>
          <a:prstGeom prst="rect">
            <a:avLst/>
          </a:prstGeom>
        </p:spPr>
      </p:pic>
      <p:sp>
        <p:nvSpPr>
          <p:cNvPr id="5" name="Plassholder for bilde 4"/>
          <p:cNvSpPr>
            <a:spLocks noGrp="1"/>
          </p:cNvSpPr>
          <p:nvPr>
            <p:ph type="pic" sz="quarter" idx="10" hasCustomPrompt="1"/>
          </p:nvPr>
        </p:nvSpPr>
        <p:spPr>
          <a:xfrm>
            <a:off x="4570856" y="1"/>
            <a:ext cx="4572572" cy="5143499"/>
          </a:xfrm>
        </p:spPr>
        <p:txBody>
          <a:bodyPr anchor="ctr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nb-NO"/>
              <a:t>Sett inn             bilde her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47649" y="993058"/>
            <a:ext cx="3904974" cy="2561691"/>
          </a:xfrm>
        </p:spPr>
        <p:txBody>
          <a:bodyPr anchor="ctr">
            <a:normAutofit/>
          </a:bodyPr>
          <a:lstStyle>
            <a:lvl1pPr>
              <a:defRPr sz="24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0" name="TextBox 9"/>
          <p:cNvSpPr txBox="1"/>
          <p:nvPr userDrawn="1"/>
        </p:nvSpPr>
        <p:spPr>
          <a:xfrm rot="16200000">
            <a:off x="7166441" y="3099830"/>
            <a:ext cx="36184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>
                <a:solidFill>
                  <a:schemeClr val="accent5">
                    <a:lumMod val="20000"/>
                    <a:lumOff val="80000"/>
                  </a:schemeClr>
                </a:solidFill>
                <a:latin typeface="Arial" charset="0"/>
                <a:ea typeface="Arial" charset="0"/>
                <a:cs typeface="Arial" charset="0"/>
              </a:rPr>
              <a:t>Foto: Øyvind Haug</a:t>
            </a:r>
          </a:p>
        </p:txBody>
      </p:sp>
    </p:spTree>
    <p:extLst>
      <p:ext uri="{BB962C8B-B14F-4D97-AF65-F5344CB8AC3E}">
        <p14:creationId xmlns:p14="http://schemas.microsoft.com/office/powerpoint/2010/main" val="42439319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tekst med bilde (grønn)">
    <p:bg>
      <p:bgPr>
        <a:solidFill>
          <a:srgbClr val="99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428" y="0"/>
            <a:ext cx="4572000" cy="51435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199" y="1440000"/>
            <a:ext cx="3904974" cy="838489"/>
          </a:xfrm>
        </p:spPr>
        <p:txBody>
          <a:bodyPr anchor="t">
            <a:normAutofit/>
          </a:bodyPr>
          <a:lstStyle>
            <a:lvl1pPr>
              <a:defRPr sz="2400" b="1">
                <a:solidFill>
                  <a:srgbClr val="000000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0"/>
            <a:ext cx="4571999" cy="51435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Sett inn           bilde her</a:t>
            </a:r>
          </a:p>
        </p:txBody>
      </p:sp>
      <p:sp>
        <p:nvSpPr>
          <p:cNvPr id="8" name="Plassholder for tekst 2"/>
          <p:cNvSpPr>
            <a:spLocks noGrp="1"/>
          </p:cNvSpPr>
          <p:nvPr>
            <p:ph idx="1"/>
          </p:nvPr>
        </p:nvSpPr>
        <p:spPr>
          <a:xfrm>
            <a:off x="457199" y="2293852"/>
            <a:ext cx="3904975" cy="21976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FontTx/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209525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tel og tekst med bilde (grønn)">
    <p:bg>
      <p:bgPr>
        <a:solidFill>
          <a:srgbClr val="FF9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428" y="0"/>
            <a:ext cx="4572000" cy="51435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199" y="1440000"/>
            <a:ext cx="3904974" cy="838489"/>
          </a:xfrm>
        </p:spPr>
        <p:txBody>
          <a:bodyPr anchor="t">
            <a:normAutofit/>
          </a:bodyPr>
          <a:lstStyle>
            <a:lvl1pPr>
              <a:defRPr sz="2400" b="1">
                <a:solidFill>
                  <a:srgbClr val="000000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0"/>
            <a:ext cx="4571999" cy="51435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Sett inn           bilde her</a:t>
            </a:r>
          </a:p>
        </p:txBody>
      </p:sp>
      <p:sp>
        <p:nvSpPr>
          <p:cNvPr id="8" name="Plassholder for tekst 2"/>
          <p:cNvSpPr>
            <a:spLocks noGrp="1"/>
          </p:cNvSpPr>
          <p:nvPr>
            <p:ph idx="1"/>
          </p:nvPr>
        </p:nvSpPr>
        <p:spPr>
          <a:xfrm>
            <a:off x="457199" y="2293852"/>
            <a:ext cx="3904975" cy="21976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FontTx/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759015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tel og tekst med bilde (grønn)">
    <p:bg>
      <p:bgPr>
        <a:solidFill>
          <a:srgbClr val="0684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428" y="0"/>
            <a:ext cx="4572000" cy="51435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199" y="1440000"/>
            <a:ext cx="3904974" cy="838489"/>
          </a:xfrm>
        </p:spPr>
        <p:txBody>
          <a:bodyPr anchor="t">
            <a:normAutofit/>
          </a:bodyPr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0"/>
            <a:ext cx="4571999" cy="51435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Sett inn           bilde her</a:t>
            </a:r>
          </a:p>
        </p:txBody>
      </p:sp>
      <p:sp>
        <p:nvSpPr>
          <p:cNvPr id="8" name="Plassholder for tekst 2"/>
          <p:cNvSpPr>
            <a:spLocks noGrp="1"/>
          </p:cNvSpPr>
          <p:nvPr>
            <p:ph idx="1"/>
          </p:nvPr>
        </p:nvSpPr>
        <p:spPr>
          <a:xfrm>
            <a:off x="457199" y="2293852"/>
            <a:ext cx="3904975" cy="21976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8743973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tekst med bilde (grå)">
    <p:bg>
      <p:bgPr>
        <a:solidFill>
          <a:srgbClr val="DBD5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0"/>
            <a:ext cx="4572000" cy="51435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199" y="1440000"/>
            <a:ext cx="3904974" cy="838489"/>
          </a:xfrm>
        </p:spPr>
        <p:txBody>
          <a:bodyPr anchor="t">
            <a:normAutofit/>
          </a:bodyPr>
          <a:lstStyle>
            <a:lvl1pPr>
              <a:defRPr sz="2400" b="1">
                <a:solidFill>
                  <a:srgbClr val="000000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1" y="1"/>
            <a:ext cx="4571999" cy="5143499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Sett inn           bilde her</a:t>
            </a:r>
          </a:p>
        </p:txBody>
      </p:sp>
      <p:sp>
        <p:nvSpPr>
          <p:cNvPr id="8" name="Plassholder for tekst 2"/>
          <p:cNvSpPr>
            <a:spLocks noGrp="1"/>
          </p:cNvSpPr>
          <p:nvPr>
            <p:ph idx="1"/>
          </p:nvPr>
        </p:nvSpPr>
        <p:spPr>
          <a:xfrm>
            <a:off x="457199" y="2293852"/>
            <a:ext cx="3904975" cy="21976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FontTx/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9407981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tel og tekst med bilde (grå)">
    <p:bg>
      <p:bgPr>
        <a:solidFill>
          <a:srgbClr val="BFBA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0"/>
            <a:ext cx="4572000" cy="51435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199" y="1440000"/>
            <a:ext cx="3904974" cy="838489"/>
          </a:xfrm>
        </p:spPr>
        <p:txBody>
          <a:bodyPr anchor="t">
            <a:normAutofit/>
          </a:bodyPr>
          <a:lstStyle>
            <a:lvl1pPr>
              <a:defRPr sz="2400" b="1">
                <a:solidFill>
                  <a:srgbClr val="000000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1" y="1"/>
            <a:ext cx="4571999" cy="5143499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Sett inn           bilde her</a:t>
            </a:r>
          </a:p>
        </p:txBody>
      </p:sp>
      <p:sp>
        <p:nvSpPr>
          <p:cNvPr id="8" name="Plassholder for tekst 2"/>
          <p:cNvSpPr>
            <a:spLocks noGrp="1"/>
          </p:cNvSpPr>
          <p:nvPr>
            <p:ph idx="1"/>
          </p:nvPr>
        </p:nvSpPr>
        <p:spPr>
          <a:xfrm>
            <a:off x="457199" y="2293852"/>
            <a:ext cx="3904975" cy="21976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FontTx/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8414650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tekst til venstre">
    <p:bg>
      <p:bgPr>
        <a:solidFill>
          <a:srgbClr val="BFBA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572000" y="1"/>
            <a:ext cx="4572000" cy="5143499"/>
          </a:xfrm>
          <a:prstGeom prst="rect">
            <a:avLst/>
          </a:prstGeom>
          <a:solidFill>
            <a:srgbClr val="C4BFB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199" y="1440000"/>
            <a:ext cx="3904974" cy="838489"/>
          </a:xfrm>
        </p:spPr>
        <p:txBody>
          <a:bodyPr anchor="t">
            <a:normAutofit/>
          </a:bodyPr>
          <a:lstStyle>
            <a:lvl1pPr>
              <a:defRPr sz="2400" b="1">
                <a:solidFill>
                  <a:srgbClr val="000000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1"/>
            <a:ext cx="4571999" cy="5143499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Sett inn           bilde her</a:t>
            </a:r>
          </a:p>
        </p:txBody>
      </p:sp>
      <p:sp>
        <p:nvSpPr>
          <p:cNvPr id="8" name="Plassholder for tekst 2"/>
          <p:cNvSpPr>
            <a:spLocks noGrp="1"/>
          </p:cNvSpPr>
          <p:nvPr>
            <p:ph idx="1"/>
          </p:nvPr>
        </p:nvSpPr>
        <p:spPr>
          <a:xfrm>
            <a:off x="457199" y="2293852"/>
            <a:ext cx="3904975" cy="21976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FontTx/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8641289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tekst (blå)">
    <p:bg>
      <p:bgPr>
        <a:solidFill>
          <a:srgbClr val="0684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1440000"/>
            <a:ext cx="3904974" cy="2915690"/>
          </a:xfrm>
        </p:spPr>
        <p:txBody>
          <a:bodyPr anchor="t">
            <a:normAutofit/>
          </a:bodyPr>
          <a:lstStyle>
            <a:lvl1pPr>
              <a:defRPr sz="24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tekst 2"/>
          <p:cNvSpPr>
            <a:spLocks noGrp="1"/>
          </p:cNvSpPr>
          <p:nvPr>
            <p:ph idx="10"/>
          </p:nvPr>
        </p:nvSpPr>
        <p:spPr>
          <a:xfrm>
            <a:off x="4781827" y="1440000"/>
            <a:ext cx="3567043" cy="29156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918818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med logo, tittel og sjømotiv">
    <p:bg>
      <p:bgPr>
        <a:solidFill>
          <a:srgbClr val="BFBA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ittel 1"/>
          <p:cNvSpPr>
            <a:spLocks noGrp="1"/>
          </p:cNvSpPr>
          <p:nvPr>
            <p:ph type="title"/>
          </p:nvPr>
        </p:nvSpPr>
        <p:spPr>
          <a:xfrm>
            <a:off x="457199" y="1700980"/>
            <a:ext cx="8106698" cy="953730"/>
          </a:xfrm>
        </p:spPr>
        <p:txBody>
          <a:bodyPr anchor="b">
            <a:normAutofit/>
          </a:bodyPr>
          <a:lstStyle>
            <a:lvl1pPr>
              <a:defRPr sz="36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tekst 2"/>
          <p:cNvSpPr>
            <a:spLocks noGrp="1"/>
          </p:cNvSpPr>
          <p:nvPr>
            <p:ph idx="1"/>
          </p:nvPr>
        </p:nvSpPr>
        <p:spPr>
          <a:xfrm>
            <a:off x="476249" y="2677771"/>
            <a:ext cx="8102601" cy="6651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8">
            <a:extLst>
              <a:ext uri="{FF2B5EF4-FFF2-40B4-BE49-F238E27FC236}">
                <a16:creationId xmlns:a16="http://schemas.microsoft.com/office/drawing/2014/main" id="{8D32D959-D9F6-41BB-AE4E-AB0615FA8B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263" y="519225"/>
            <a:ext cx="1170234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5000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3" userDrawn="1">
          <p15:clr>
            <a:srgbClr val="FBAE40"/>
          </p15:clr>
        </p15:guide>
        <p15:guide id="2" orient="horz" pos="894" userDrawn="1">
          <p15:clr>
            <a:srgbClr val="FBAE40"/>
          </p15:clr>
        </p15:guide>
        <p15:guide id="3" orient="horz" pos="327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tekst (grå)">
    <p:bg>
      <p:bgPr>
        <a:solidFill>
          <a:srgbClr val="BFBA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1440000"/>
            <a:ext cx="3904974" cy="2972090"/>
          </a:xfrm>
        </p:spPr>
        <p:txBody>
          <a:bodyPr anchor="t">
            <a:normAutofit/>
          </a:bodyPr>
          <a:lstStyle>
            <a:lvl1pPr>
              <a:defRPr sz="2400" b="1">
                <a:solidFill>
                  <a:srgbClr val="000000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tekst 2"/>
          <p:cNvSpPr>
            <a:spLocks noGrp="1"/>
          </p:cNvSpPr>
          <p:nvPr>
            <p:ph idx="10"/>
          </p:nvPr>
        </p:nvSpPr>
        <p:spPr>
          <a:xfrm>
            <a:off x="4781827" y="1440000"/>
            <a:ext cx="3567043" cy="2972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6816821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 slide (blå)">
    <p:bg>
      <p:bgPr>
        <a:solidFill>
          <a:srgbClr val="0684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8">
            <a:extLst>
              <a:ext uri="{FF2B5EF4-FFF2-40B4-BE49-F238E27FC236}">
                <a16:creationId xmlns:a16="http://schemas.microsoft.com/office/drawing/2014/main" id="{30333C24-5923-498E-B045-11BA8A9368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263" y="519225"/>
            <a:ext cx="1170234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776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3" userDrawn="1">
          <p15:clr>
            <a:srgbClr val="FBAE40"/>
          </p15:clr>
        </p15:guide>
        <p15:guide id="2" orient="horz" pos="894" userDrawn="1">
          <p15:clr>
            <a:srgbClr val="FBAE40"/>
          </p15:clr>
        </p15:guide>
        <p15:guide id="3" orient="horz" pos="327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t bil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 rot="16200000">
            <a:off x="7166441" y="1772478"/>
            <a:ext cx="36184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>
                <a:solidFill>
                  <a:schemeClr val="accent5">
                    <a:lumMod val="20000"/>
                    <a:lumOff val="80000"/>
                  </a:schemeClr>
                </a:solidFill>
                <a:latin typeface="Arial" charset="0"/>
                <a:ea typeface="Arial" charset="0"/>
                <a:cs typeface="Arial" charset="0"/>
              </a:rPr>
              <a:t>Foto: Øyvind Haug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nb-NO"/>
              <a:t>   Sett inn            bilde her</a:t>
            </a:r>
          </a:p>
        </p:txBody>
      </p:sp>
    </p:spTree>
    <p:extLst>
      <p:ext uri="{BB962C8B-B14F-4D97-AF65-F5344CB8AC3E}">
        <p14:creationId xmlns:p14="http://schemas.microsoft.com/office/powerpoint/2010/main" val="2026890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4" userDrawn="1">
          <p15:clr>
            <a:srgbClr val="FBAE40"/>
          </p15:clr>
        </p15:guide>
        <p15:guide id="2" orient="horz" pos="327" userDrawn="1">
          <p15:clr>
            <a:srgbClr val="FBAE40"/>
          </p15:clr>
        </p15:guide>
        <p15:guide id="3" pos="363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 slide">
    <p:bg>
      <p:bgPr>
        <a:solidFill>
          <a:srgbClr val="0684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Et bilde som inneholder tekst&#10;&#10;Automatisk generert beskrivelse">
            <a:extLst>
              <a:ext uri="{FF2B5EF4-FFF2-40B4-BE49-F238E27FC236}">
                <a16:creationId xmlns:a16="http://schemas.microsoft.com/office/drawing/2014/main" id="{749A69E4-F94D-4927-90C5-F4DAE414F4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8325" y="1289602"/>
            <a:ext cx="2207349" cy="25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35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086" userDrawn="1">
          <p15:clr>
            <a:srgbClr val="FBAE40"/>
          </p15:clr>
        </p15:guide>
        <p15:guide id="2" orient="horz" pos="1053" userDrawn="1">
          <p15:clr>
            <a:srgbClr val="FBAE40"/>
          </p15:clr>
        </p15:guide>
        <p15:guide id="3" orient="horz" pos="2096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vslutnings slide">
    <p:bg>
      <p:bgPr>
        <a:solidFill>
          <a:srgbClr val="BFBA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B59D775F-CB5B-4F53-A06B-0A382D4D4E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68325" y="1289602"/>
            <a:ext cx="2207348" cy="25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840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086">
          <p15:clr>
            <a:srgbClr val="FBAE40"/>
          </p15:clr>
        </p15:guide>
        <p15:guide id="2" orient="horz" pos="1053">
          <p15:clr>
            <a:srgbClr val="FBAE40"/>
          </p15:clr>
        </p15:guide>
        <p15:guide id="3" orient="horz" pos="209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med logo, tittel og landmotiv">
    <p:bg>
      <p:bgPr>
        <a:solidFill>
          <a:srgbClr val="BFBA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ittel 1"/>
          <p:cNvSpPr>
            <a:spLocks noGrp="1"/>
          </p:cNvSpPr>
          <p:nvPr>
            <p:ph type="title"/>
          </p:nvPr>
        </p:nvSpPr>
        <p:spPr>
          <a:xfrm>
            <a:off x="457199" y="1366685"/>
            <a:ext cx="8106698" cy="953730"/>
          </a:xfrm>
        </p:spPr>
        <p:txBody>
          <a:bodyPr anchor="b">
            <a:normAutofit/>
          </a:bodyPr>
          <a:lstStyle>
            <a:lvl1pPr>
              <a:defRPr sz="3600" b="1">
                <a:solidFill>
                  <a:srgbClr val="000000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tekst 2"/>
          <p:cNvSpPr>
            <a:spLocks noGrp="1"/>
          </p:cNvSpPr>
          <p:nvPr>
            <p:ph idx="1"/>
          </p:nvPr>
        </p:nvSpPr>
        <p:spPr>
          <a:xfrm>
            <a:off x="476249" y="2343475"/>
            <a:ext cx="8096251" cy="89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FontTx/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3642E897-8F82-4628-A3F1-3649B1B74E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0103" y="535286"/>
            <a:ext cx="1153386" cy="88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6216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3" userDrawn="1">
          <p15:clr>
            <a:srgbClr val="FBAE40"/>
          </p15:clr>
        </p15:guide>
        <p15:guide id="2" orient="horz" pos="894" userDrawn="1">
          <p15:clr>
            <a:srgbClr val="FBAE40"/>
          </p15:clr>
        </p15:guide>
        <p15:guide id="3" orient="horz" pos="327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med logo, tittel og eget bilde">
    <p:bg>
      <p:bgPr>
        <a:solidFill>
          <a:srgbClr val="BFBA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9143999" cy="51435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Sett inn           bilde her</a:t>
            </a:r>
          </a:p>
        </p:txBody>
      </p:sp>
      <p:sp>
        <p:nvSpPr>
          <p:cNvPr id="9" name="Tittel 1"/>
          <p:cNvSpPr>
            <a:spLocks noGrp="1"/>
          </p:cNvSpPr>
          <p:nvPr>
            <p:ph type="title"/>
          </p:nvPr>
        </p:nvSpPr>
        <p:spPr>
          <a:xfrm>
            <a:off x="457199" y="1366685"/>
            <a:ext cx="8106698" cy="953730"/>
          </a:xfrm>
        </p:spPr>
        <p:txBody>
          <a:bodyPr anchor="b">
            <a:normAutofit/>
          </a:bodyPr>
          <a:lstStyle>
            <a:lvl1pPr>
              <a:defRPr sz="3600" b="1">
                <a:solidFill>
                  <a:srgbClr val="000000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tekst 2"/>
          <p:cNvSpPr>
            <a:spLocks noGrp="1"/>
          </p:cNvSpPr>
          <p:nvPr>
            <p:ph idx="1"/>
          </p:nvPr>
        </p:nvSpPr>
        <p:spPr>
          <a:xfrm>
            <a:off x="476249" y="2343475"/>
            <a:ext cx="8096251" cy="89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FontTx/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41FA8D0-5F77-480E-9DD8-CC7707D1FD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0103" y="535286"/>
            <a:ext cx="1153386" cy="88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483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3">
          <p15:clr>
            <a:srgbClr val="FBAE40"/>
          </p15:clr>
        </p15:guide>
        <p15:guide id="2" orient="horz" pos="894">
          <p15:clr>
            <a:srgbClr val="FBAE40"/>
          </p15:clr>
        </p15:guide>
        <p15:guide id="3" orient="horz" pos="327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 tittel (grønn)">
    <p:bg>
      <p:bgPr>
        <a:solidFill>
          <a:srgbClr val="99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898526" y="323528"/>
            <a:ext cx="7367914" cy="4409570"/>
          </a:xfrm>
        </p:spPr>
        <p:txBody>
          <a:bodyPr anchor="ctr"/>
          <a:lstStyle>
            <a:lvl1pPr>
              <a:lnSpc>
                <a:spcPct val="90000"/>
              </a:lnSpc>
              <a:defRPr sz="5200" b="1">
                <a:solidFill>
                  <a:srgbClr val="000000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91606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 tittel (blå)">
    <p:bg>
      <p:bgPr>
        <a:solidFill>
          <a:srgbClr val="0684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898526" y="323528"/>
            <a:ext cx="7367914" cy="4409570"/>
          </a:xfrm>
        </p:spPr>
        <p:txBody>
          <a:bodyPr anchor="ctr"/>
          <a:lstStyle>
            <a:lvl1pPr>
              <a:lnSpc>
                <a:spcPct val="90000"/>
              </a:lnSpc>
              <a:defRPr sz="5200" b="1">
                <a:solidFill>
                  <a:srgbClr val="FFFFFF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134345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 tittel (oransje)">
    <p:bg>
      <p:bgPr>
        <a:solidFill>
          <a:srgbClr val="FF9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898526" y="323528"/>
            <a:ext cx="7367914" cy="4409570"/>
          </a:xfrm>
        </p:spPr>
        <p:txBody>
          <a:bodyPr anchor="ctr"/>
          <a:lstStyle>
            <a:lvl1pPr>
              <a:lnSpc>
                <a:spcPct val="90000"/>
              </a:lnSpc>
              <a:defRPr sz="5200" b="1">
                <a:solidFill>
                  <a:srgbClr val="000000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97332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gendefinert oppsett">
    <p:bg>
      <p:bgPr>
        <a:solidFill>
          <a:srgbClr val="DBD5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ssholder for bilde 17">
            <a:extLst>
              <a:ext uri="{FF2B5EF4-FFF2-40B4-BE49-F238E27FC236}">
                <a16:creationId xmlns:a16="http://schemas.microsoft.com/office/drawing/2014/main" id="{82A78064-56FC-AE49-6195-EE6C505E10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300288"/>
            <a:ext cx="4509856" cy="2580678"/>
          </a:xfrm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0B5A75C5-1A74-FF0F-46BA-9F4108FB3FC7}"/>
              </a:ext>
            </a:extLst>
          </p:cNvPr>
          <p:cNvSpPr txBox="1">
            <a:spLocks/>
          </p:cNvSpPr>
          <p:nvPr userDrawn="1"/>
        </p:nvSpPr>
        <p:spPr>
          <a:xfrm>
            <a:off x="4509856" y="1682183"/>
            <a:ext cx="1828800" cy="651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/>
              <a:t>Artsnavn   </a:t>
            </a:r>
          </a:p>
          <a:p>
            <a:r>
              <a:rPr lang="nb-NO" sz="1200" i="1" dirty="0">
                <a:latin typeface="Arial Nova Light" panose="020B0304020202020204" pitchFamily="34" charset="0"/>
              </a:rPr>
              <a:t>Artsnavn latin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DBA684C1-3A11-AFA1-2A55-8730B2794EB5}"/>
              </a:ext>
            </a:extLst>
          </p:cNvPr>
          <p:cNvSpPr txBox="1">
            <a:spLocks/>
          </p:cNvSpPr>
          <p:nvPr userDrawn="1"/>
        </p:nvSpPr>
        <p:spPr>
          <a:xfrm>
            <a:off x="457199" y="509119"/>
            <a:ext cx="8106698" cy="9537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nb-NO" sz="2400" dirty="0"/>
              <a:t>Overskrift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BF996366-FE06-B5DA-7C17-359B941FD6BA}"/>
              </a:ext>
            </a:extLst>
          </p:cNvPr>
          <p:cNvSpPr txBox="1"/>
          <p:nvPr userDrawn="1"/>
        </p:nvSpPr>
        <p:spPr>
          <a:xfrm>
            <a:off x="-5902" y="4880966"/>
            <a:ext cx="1828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</a:t>
            </a:r>
            <a:r>
              <a:rPr lang="en-US" sz="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fotograf</a:t>
            </a:r>
            <a:endParaRPr lang="en-US" sz="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E41206EF-3155-AA9F-98F2-AA728689C29C}"/>
              </a:ext>
            </a:extLst>
          </p:cNvPr>
          <p:cNvSpPr txBox="1"/>
          <p:nvPr userDrawn="1"/>
        </p:nvSpPr>
        <p:spPr>
          <a:xfrm>
            <a:off x="4509856" y="4875213"/>
            <a:ext cx="1828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</a:t>
            </a:r>
            <a:r>
              <a:rPr lang="en-US" sz="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fotograf</a:t>
            </a:r>
            <a:endParaRPr lang="en-US" sz="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92D203E5-5AF1-2D72-EDD8-5921A9AE73D1}"/>
              </a:ext>
            </a:extLst>
          </p:cNvPr>
          <p:cNvSpPr txBox="1">
            <a:spLocks/>
          </p:cNvSpPr>
          <p:nvPr userDrawn="1"/>
        </p:nvSpPr>
        <p:spPr>
          <a:xfrm>
            <a:off x="-11808" y="1682183"/>
            <a:ext cx="1828800" cy="651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/>
              <a:t>Artsnavn  </a:t>
            </a:r>
          </a:p>
          <a:p>
            <a:r>
              <a:rPr lang="nb-NO" sz="1200" i="1" dirty="0">
                <a:latin typeface="Arial Nova Light" panose="020B0304020202020204" pitchFamily="34" charset="0"/>
              </a:rPr>
              <a:t>Artsnavn latin</a:t>
            </a:r>
          </a:p>
        </p:txBody>
      </p:sp>
      <p:sp>
        <p:nvSpPr>
          <p:cNvPr id="21" name="Plassholder for bilde 17">
            <a:extLst>
              <a:ext uri="{FF2B5EF4-FFF2-40B4-BE49-F238E27FC236}">
                <a16:creationId xmlns:a16="http://schemas.microsoft.com/office/drawing/2014/main" id="{574A5D8E-AE01-C062-C677-64C57165553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09857" y="2300288"/>
            <a:ext cx="4634144" cy="2574925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86609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gendefinert oppsett">
    <p:bg>
      <p:bgPr>
        <a:solidFill>
          <a:srgbClr val="DBD5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ssholder for bilde 17">
            <a:extLst>
              <a:ext uri="{FF2B5EF4-FFF2-40B4-BE49-F238E27FC236}">
                <a16:creationId xmlns:a16="http://schemas.microsoft.com/office/drawing/2014/main" id="{82A78064-56FC-AE49-6195-EE6C505E10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300288"/>
            <a:ext cx="3042024" cy="2580678"/>
          </a:xfrm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10543C6-B412-9B99-2D90-F13028EC08CE}"/>
              </a:ext>
            </a:extLst>
          </p:cNvPr>
          <p:cNvSpPr txBox="1">
            <a:spLocks/>
          </p:cNvSpPr>
          <p:nvPr userDrawn="1"/>
        </p:nvSpPr>
        <p:spPr>
          <a:xfrm>
            <a:off x="3044179" y="1682183"/>
            <a:ext cx="1828800" cy="651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/>
              <a:t>Artsnavn  </a:t>
            </a:r>
          </a:p>
          <a:p>
            <a:r>
              <a:rPr lang="nb-NO" sz="1200" i="1" dirty="0">
                <a:latin typeface="Arial Nova Light" panose="020B0304020202020204" pitchFamily="34" charset="0"/>
              </a:rPr>
              <a:t>Artsnavn latin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0B5A75C5-1A74-FF0F-46BA-9F4108FB3FC7}"/>
              </a:ext>
            </a:extLst>
          </p:cNvPr>
          <p:cNvSpPr txBox="1">
            <a:spLocks/>
          </p:cNvSpPr>
          <p:nvPr userDrawn="1"/>
        </p:nvSpPr>
        <p:spPr>
          <a:xfrm>
            <a:off x="6104089" y="1682183"/>
            <a:ext cx="1828800" cy="651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/>
              <a:t>Artsnavn   </a:t>
            </a:r>
          </a:p>
          <a:p>
            <a:r>
              <a:rPr lang="nb-NO" sz="1200" i="1" dirty="0">
                <a:latin typeface="Arial Nova Light" panose="020B0304020202020204" pitchFamily="34" charset="0"/>
              </a:rPr>
              <a:t>Artsnavn latin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DBA684C1-3A11-AFA1-2A55-8730B2794EB5}"/>
              </a:ext>
            </a:extLst>
          </p:cNvPr>
          <p:cNvSpPr txBox="1">
            <a:spLocks/>
          </p:cNvSpPr>
          <p:nvPr userDrawn="1"/>
        </p:nvSpPr>
        <p:spPr>
          <a:xfrm>
            <a:off x="457199" y="509119"/>
            <a:ext cx="8106698" cy="9537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nb-NO" sz="2400" dirty="0"/>
              <a:t>Overskrift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BF996366-FE06-B5DA-7C17-359B941FD6BA}"/>
              </a:ext>
            </a:extLst>
          </p:cNvPr>
          <p:cNvSpPr txBox="1"/>
          <p:nvPr userDrawn="1"/>
        </p:nvSpPr>
        <p:spPr>
          <a:xfrm>
            <a:off x="-5902" y="4880966"/>
            <a:ext cx="1828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</a:t>
            </a:r>
            <a:r>
              <a:rPr lang="en-US" sz="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fotograf</a:t>
            </a:r>
            <a:endParaRPr lang="en-US" sz="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76DD50C9-8DBA-806A-35E0-7676FF72268E}"/>
              </a:ext>
            </a:extLst>
          </p:cNvPr>
          <p:cNvSpPr txBox="1"/>
          <p:nvPr userDrawn="1"/>
        </p:nvSpPr>
        <p:spPr>
          <a:xfrm>
            <a:off x="3061218" y="4880966"/>
            <a:ext cx="1828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</a:t>
            </a:r>
            <a:r>
              <a:rPr lang="en-US" sz="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fotograf</a:t>
            </a:r>
            <a:endParaRPr lang="en-US" sz="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E41206EF-3155-AA9F-98F2-AA728689C29C}"/>
              </a:ext>
            </a:extLst>
          </p:cNvPr>
          <p:cNvSpPr txBox="1"/>
          <p:nvPr userDrawn="1"/>
        </p:nvSpPr>
        <p:spPr>
          <a:xfrm>
            <a:off x="6104089" y="4875213"/>
            <a:ext cx="1828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</a:t>
            </a:r>
            <a:r>
              <a:rPr lang="en-US" sz="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fotograf</a:t>
            </a:r>
            <a:endParaRPr lang="en-US" sz="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92D203E5-5AF1-2D72-EDD8-5921A9AE73D1}"/>
              </a:ext>
            </a:extLst>
          </p:cNvPr>
          <p:cNvSpPr txBox="1">
            <a:spLocks/>
          </p:cNvSpPr>
          <p:nvPr userDrawn="1"/>
        </p:nvSpPr>
        <p:spPr>
          <a:xfrm>
            <a:off x="-11808" y="1682183"/>
            <a:ext cx="1828800" cy="651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/>
              <a:t>Artsnavn  </a:t>
            </a:r>
          </a:p>
          <a:p>
            <a:r>
              <a:rPr lang="nb-NO" sz="1200" i="1" dirty="0">
                <a:latin typeface="Arial Nova Light" panose="020B0304020202020204" pitchFamily="34" charset="0"/>
              </a:rPr>
              <a:t>Artsnavn latin</a:t>
            </a:r>
          </a:p>
        </p:txBody>
      </p:sp>
      <p:sp>
        <p:nvSpPr>
          <p:cNvPr id="20" name="Plassholder for bilde 17">
            <a:extLst>
              <a:ext uri="{FF2B5EF4-FFF2-40B4-BE49-F238E27FC236}">
                <a16:creationId xmlns:a16="http://schemas.microsoft.com/office/drawing/2014/main" id="{3F801994-C8E3-98B8-CACD-A4EC6C21A49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036117" y="2300288"/>
            <a:ext cx="3065859" cy="2580673"/>
          </a:xfrm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21" name="Plassholder for bilde 17">
            <a:extLst>
              <a:ext uri="{FF2B5EF4-FFF2-40B4-BE49-F238E27FC236}">
                <a16:creationId xmlns:a16="http://schemas.microsoft.com/office/drawing/2014/main" id="{574A5D8E-AE01-C062-C677-64C57165553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01129" y="2300288"/>
            <a:ext cx="3042871" cy="2574925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229060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84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1688400"/>
            <a:ext cx="3871843" cy="24737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781827" y="1688400"/>
            <a:ext cx="3567043" cy="21976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303299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9" r:id="rId2"/>
    <p:sldLayoutId id="2147483670" r:id="rId3"/>
    <p:sldLayoutId id="2147483678" r:id="rId4"/>
    <p:sldLayoutId id="2147483649" r:id="rId5"/>
    <p:sldLayoutId id="2147483665" r:id="rId6"/>
    <p:sldLayoutId id="2147483666" r:id="rId7"/>
    <p:sldLayoutId id="2147483684" r:id="rId8"/>
    <p:sldLayoutId id="2147483685" r:id="rId9"/>
    <p:sldLayoutId id="2147483679" r:id="rId10"/>
    <p:sldLayoutId id="2147483683" r:id="rId11"/>
    <p:sldLayoutId id="2147483662" r:id="rId12"/>
    <p:sldLayoutId id="2147483671" r:id="rId13"/>
    <p:sldLayoutId id="2147483680" r:id="rId14"/>
    <p:sldLayoutId id="2147483681" r:id="rId15"/>
    <p:sldLayoutId id="2147483676" r:id="rId16"/>
    <p:sldLayoutId id="2147483682" r:id="rId17"/>
    <p:sldLayoutId id="2147483675" r:id="rId18"/>
    <p:sldLayoutId id="2147483658" r:id="rId19"/>
    <p:sldLayoutId id="2147483668" r:id="rId20"/>
    <p:sldLayoutId id="2147483655" r:id="rId21"/>
    <p:sldLayoutId id="2147483663" r:id="rId22"/>
    <p:sldLayoutId id="2147483674" r:id="rId23"/>
    <p:sldLayoutId id="2147483677" r:id="rId24"/>
  </p:sldLayoutIdLst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172800" indent="-1728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bg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429F7D0B-A8AD-9CB8-1E38-FFE8A4A70AC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708" y="0"/>
            <a:ext cx="9141292" cy="51435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199" y="2358804"/>
            <a:ext cx="8292231" cy="1795325"/>
          </a:xfrm>
          <a:noFill/>
        </p:spPr>
        <p:txBody>
          <a:bodyPr anchor="t">
            <a:normAutofit/>
          </a:bodyPr>
          <a:lstStyle/>
          <a:p>
            <a:r>
              <a:rPr lang="nb-NO" sz="2800" dirty="0"/>
              <a:t>Klasseromsøkt: </a:t>
            </a:r>
            <a:br>
              <a:rPr lang="nb-NO" sz="3200" dirty="0"/>
            </a:br>
            <a:r>
              <a:rPr lang="nb-NO" dirty="0"/>
              <a:t>Forarbeid til </a:t>
            </a:r>
            <a:br>
              <a:rPr lang="nb-NO" dirty="0"/>
            </a:br>
            <a:r>
              <a:rPr lang="nb-NO" dirty="0"/>
              <a:t>andre </a:t>
            </a:r>
            <a:r>
              <a:rPr lang="nb-NO" dirty="0" err="1"/>
              <a:t>feltdag</a:t>
            </a:r>
            <a:endParaRPr lang="nb-NO" sz="4000" dirty="0"/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DDCD4DD7-9C22-09F9-2DDA-375495FAC2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8799" y="522106"/>
            <a:ext cx="1158821" cy="847327"/>
          </a:xfrm>
          <a:effectLst/>
        </p:spPr>
      </p:pic>
      <p:pic>
        <p:nvPicPr>
          <p:cNvPr id="7" name="Grafikk 6">
            <a:extLst>
              <a:ext uri="{FF2B5EF4-FFF2-40B4-BE49-F238E27FC236}">
                <a16:creationId xmlns:a16="http://schemas.microsoft.com/office/drawing/2014/main" id="{463D288F-0684-0416-0B8B-04B6523C2C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68764" y="625475"/>
            <a:ext cx="2093929" cy="74395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29093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FBA0909-3384-7ABC-64A8-7C964EFED5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F9FA9E8-3201-D99A-1FF0-4D929C9B5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Oppgave 1: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CFF69E9-EB45-43F9-6536-C2C199B00D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1400" dirty="0"/>
              <a:t>Vi målte pH, nitrogen og fosfor. Husker dere hva det er? Prat sammen i små grupper.</a:t>
            </a:r>
          </a:p>
          <a:p>
            <a:endParaRPr lang="nb-NO" sz="1400" dirty="0"/>
          </a:p>
          <a:p>
            <a:r>
              <a:rPr lang="nb-NO" sz="1400" dirty="0"/>
              <a:t>Repeter de neste lysbildene om </a:t>
            </a:r>
            <a:r>
              <a:rPr lang="nb-NO" sz="1400" b="1" dirty="0"/>
              <a:t>pH</a:t>
            </a:r>
            <a:r>
              <a:rPr lang="nb-NO" sz="1400" dirty="0"/>
              <a:t>, </a:t>
            </a:r>
            <a:r>
              <a:rPr lang="nb-NO" sz="1400" b="1" dirty="0"/>
              <a:t>nitrogen</a:t>
            </a:r>
            <a:r>
              <a:rPr lang="nb-NO" sz="1400" dirty="0"/>
              <a:t> og </a:t>
            </a:r>
            <a:r>
              <a:rPr lang="nb-NO" sz="1400" b="1" dirty="0"/>
              <a:t>fosfor</a:t>
            </a:r>
            <a:r>
              <a:rPr lang="nb-NO" sz="1400" dirty="0"/>
              <a:t>.</a:t>
            </a:r>
          </a:p>
        </p:txBody>
      </p:sp>
      <p:pic>
        <p:nvPicPr>
          <p:cNvPr id="8" name="Plassholder for bilde 7">
            <a:extLst>
              <a:ext uri="{FF2B5EF4-FFF2-40B4-BE49-F238E27FC236}">
                <a16:creationId xmlns:a16="http://schemas.microsoft.com/office/drawing/2014/main" id="{C03C0001-C444-4034-BC6F-D2F38206512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1" y="1"/>
            <a:ext cx="4571999" cy="5143499"/>
          </a:xfr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BB769320-4C30-0C53-AE19-FF42B95D3035}"/>
              </a:ext>
            </a:extLst>
          </p:cNvPr>
          <p:cNvSpPr txBox="1"/>
          <p:nvPr/>
        </p:nvSpPr>
        <p:spPr>
          <a:xfrm rot="16200000">
            <a:off x="4030778" y="4612104"/>
            <a:ext cx="862737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nb-NO" sz="700" dirty="0">
                <a:solidFill>
                  <a:srgbClr val="000000"/>
                </a:solidFill>
              </a:rPr>
              <a:t>Foto: Shutterstock</a:t>
            </a:r>
          </a:p>
        </p:txBody>
      </p:sp>
    </p:spTree>
    <p:extLst>
      <p:ext uri="{BB962C8B-B14F-4D97-AF65-F5344CB8AC3E}">
        <p14:creationId xmlns:p14="http://schemas.microsoft.com/office/powerpoint/2010/main" val="3225071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4A56185-A3A4-8E54-0EDA-ADD0D4C06A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E229594-CAB9-213C-59A7-2AE85B131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pH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5143C2F-C127-6AC9-FD43-8D3DBE10A7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/>
              <a:t>er en måleenhet som forteller oss om hvor surt noe 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/>
              <a:t>pH</a:t>
            </a:r>
            <a:r>
              <a:rPr lang="nb-NO" sz="1400" dirty="0"/>
              <a:t> på 7 er nøytral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400" dirty="0"/>
          </a:p>
        </p:txBody>
      </p:sp>
      <p:pic>
        <p:nvPicPr>
          <p:cNvPr id="6" name="Plassholder for bilde 5" descr="Et bilde som inneholder person, Menneskeansikt, klær, mat&#10;&#10;KI-generert innhold kan være feil.">
            <a:extLst>
              <a:ext uri="{FF2B5EF4-FFF2-40B4-BE49-F238E27FC236}">
                <a16:creationId xmlns:a16="http://schemas.microsoft.com/office/drawing/2014/main" id="{7C82A2A9-487B-356A-FF69-3E8C6D4D155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1" y="1"/>
            <a:ext cx="4571999" cy="5143499"/>
          </a:xfr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0CF3D80B-DD3B-7CAB-8D8D-C3E685959D3A}"/>
              </a:ext>
            </a:extLst>
          </p:cNvPr>
          <p:cNvSpPr txBox="1"/>
          <p:nvPr/>
        </p:nvSpPr>
        <p:spPr>
          <a:xfrm rot="16200000">
            <a:off x="4030778" y="4612104"/>
            <a:ext cx="862737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nb-NO" sz="700" dirty="0">
                <a:solidFill>
                  <a:srgbClr val="000000"/>
                </a:solidFill>
              </a:rPr>
              <a:t>Foto: Shutterstock</a:t>
            </a:r>
          </a:p>
        </p:txBody>
      </p:sp>
    </p:spTree>
    <p:extLst>
      <p:ext uri="{BB962C8B-B14F-4D97-AF65-F5344CB8AC3E}">
        <p14:creationId xmlns:p14="http://schemas.microsoft.com/office/powerpoint/2010/main" val="4236853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1DE6503-00D5-A05B-D111-03C7005D9A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ssholder for bilde 5">
            <a:extLst>
              <a:ext uri="{FF2B5EF4-FFF2-40B4-BE49-F238E27FC236}">
                <a16:creationId xmlns:a16="http://schemas.microsoft.com/office/drawing/2014/main" id="{45A37222-04BA-D84C-43E7-6572001589A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6665" y="90488"/>
            <a:ext cx="8435210" cy="4744817"/>
          </a:xfrm>
          <a:noFill/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D81244BE-92CD-5F98-460F-B28B941E30FB}"/>
              </a:ext>
            </a:extLst>
          </p:cNvPr>
          <p:cNvSpPr txBox="1"/>
          <p:nvPr/>
        </p:nvSpPr>
        <p:spPr>
          <a:xfrm rot="16200000">
            <a:off x="6905920" y="2905420"/>
            <a:ext cx="426071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800" dirty="0">
                <a:solidFill>
                  <a:srgbClr val="000000"/>
                </a:solidFill>
              </a:rPr>
              <a:t>pH-skalaen, by </a:t>
            </a:r>
            <a:r>
              <a:rPr lang="nb-NO" sz="800" dirty="0" err="1">
                <a:solidFill>
                  <a:srgbClr val="000000"/>
                </a:solidFill>
              </a:rPr>
              <a:t>Bedin</a:t>
            </a:r>
            <a:r>
              <a:rPr lang="nb-NO" sz="800" dirty="0">
                <a:solidFill>
                  <a:srgbClr val="000000"/>
                </a:solidFill>
              </a:rPr>
              <a:t>, T. (https://ndla.no/image/50808). CC BY-SA 4.0.</a:t>
            </a:r>
          </a:p>
        </p:txBody>
      </p:sp>
    </p:spTree>
    <p:extLst>
      <p:ext uri="{BB962C8B-B14F-4D97-AF65-F5344CB8AC3E}">
        <p14:creationId xmlns:p14="http://schemas.microsoft.com/office/powerpoint/2010/main" val="1824277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AF88F24-D71B-F33D-10A7-82203F1F57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900B4A8-BD14-D09C-7C92-604802E98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Nitrogen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C1DCF62-CF3B-6FB5-445E-19826D04D9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/>
              <a:t>er det grunnstoffet det finnes mest av i lufta, 80%!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/>
              <a:t>brukes som tilsetninger i mat og i gjødsel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400" dirty="0"/>
          </a:p>
          <a:p>
            <a:r>
              <a:rPr lang="nb-NO" sz="1400" b="1" dirty="0"/>
              <a:t>Nitrogen</a:t>
            </a:r>
            <a:r>
              <a:rPr lang="nb-NO" sz="1400" dirty="0"/>
              <a:t> som er bundet til oksygen kalles </a:t>
            </a:r>
            <a:r>
              <a:rPr lang="nb-NO" sz="1400" b="1" dirty="0"/>
              <a:t>nitritt</a:t>
            </a:r>
            <a:r>
              <a:rPr lang="nb-NO" sz="1400" dirty="0"/>
              <a:t> og </a:t>
            </a:r>
            <a:r>
              <a:rPr lang="nb-NO" sz="1400" b="1" dirty="0"/>
              <a:t>nitrat</a:t>
            </a:r>
            <a:r>
              <a:rPr lang="nb-NO" sz="1400" dirty="0"/>
              <a:t>. Dette skal vi måle.</a:t>
            </a:r>
          </a:p>
        </p:txBody>
      </p:sp>
      <p:pic>
        <p:nvPicPr>
          <p:cNvPr id="6" name="Plassholder for bilde 5" descr="Et bilde som inneholder røyk, røntgenfilm, vinter&#10;&#10;KI-generert innhold kan være feil.">
            <a:extLst>
              <a:ext uri="{FF2B5EF4-FFF2-40B4-BE49-F238E27FC236}">
                <a16:creationId xmlns:a16="http://schemas.microsoft.com/office/drawing/2014/main" id="{8A24C1E7-B651-1258-EFF2-9757C9A2CE5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5BB3DBC7-64C9-F594-73D9-8A373CE9E2BC}"/>
              </a:ext>
            </a:extLst>
          </p:cNvPr>
          <p:cNvSpPr txBox="1"/>
          <p:nvPr/>
        </p:nvSpPr>
        <p:spPr>
          <a:xfrm rot="16200000">
            <a:off x="4030778" y="4612104"/>
            <a:ext cx="862737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nb-NO" sz="700" dirty="0">
                <a:solidFill>
                  <a:srgbClr val="000000"/>
                </a:solidFill>
              </a:rPr>
              <a:t>Foto: Shutterstock</a:t>
            </a:r>
          </a:p>
        </p:txBody>
      </p:sp>
    </p:spTree>
    <p:extLst>
      <p:ext uri="{BB962C8B-B14F-4D97-AF65-F5344CB8AC3E}">
        <p14:creationId xmlns:p14="http://schemas.microsoft.com/office/powerpoint/2010/main" val="3936496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98D5CEE-C189-1D33-5CE2-3888959720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C9245BC-EFB1-D2DF-6C12-1FDD8DAE4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Fosfor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04DE99F-9EC9-BEB0-0C6F-863DF12515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/>
              <a:t>er viktig for alt liv,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/>
              <a:t>er en viktig byggestein i DNA-et (arvestoffet) vårt,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/>
              <a:t>kan brukes i alt fra elektronikk til fyrstikker og i gjødsel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400" dirty="0"/>
          </a:p>
          <a:p>
            <a:r>
              <a:rPr lang="nb-NO" sz="1400" b="1" dirty="0"/>
              <a:t>Fosfor</a:t>
            </a:r>
            <a:r>
              <a:rPr lang="nb-NO" sz="1400" dirty="0"/>
              <a:t> som er bundet til oksygen kalles </a:t>
            </a:r>
            <a:r>
              <a:rPr lang="nb-NO" sz="1400" b="1" dirty="0"/>
              <a:t>fosfat</a:t>
            </a:r>
            <a:r>
              <a:rPr lang="nb-NO" sz="1400" dirty="0"/>
              <a:t>. Dette skal vi måle.</a:t>
            </a:r>
          </a:p>
          <a:p>
            <a:endParaRPr lang="nb-NO" sz="1400" dirty="0"/>
          </a:p>
        </p:txBody>
      </p:sp>
      <p:pic>
        <p:nvPicPr>
          <p:cNvPr id="6" name="Plassholder for bilde 5" descr="Et bilde som inneholder korallrev, virvelløse dyr&#10;&#10;KI-generert innhold kan være feil.">
            <a:extLst>
              <a:ext uri="{FF2B5EF4-FFF2-40B4-BE49-F238E27FC236}">
                <a16:creationId xmlns:a16="http://schemas.microsoft.com/office/drawing/2014/main" id="{69185135-2266-2F60-6FE2-4902C186E6D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825B5A74-F697-DBE1-0893-3CAE1546C05E}"/>
              </a:ext>
            </a:extLst>
          </p:cNvPr>
          <p:cNvSpPr txBox="1"/>
          <p:nvPr/>
        </p:nvSpPr>
        <p:spPr>
          <a:xfrm rot="16200000">
            <a:off x="4030778" y="4612104"/>
            <a:ext cx="862737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nb-NO" sz="700" dirty="0">
                <a:solidFill>
                  <a:srgbClr val="000000"/>
                </a:solidFill>
              </a:rPr>
              <a:t>Foto: Shutterstock</a:t>
            </a:r>
          </a:p>
        </p:txBody>
      </p:sp>
    </p:spTree>
    <p:extLst>
      <p:ext uri="{BB962C8B-B14F-4D97-AF65-F5344CB8AC3E}">
        <p14:creationId xmlns:p14="http://schemas.microsoft.com/office/powerpoint/2010/main" val="773113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12A8570-C6A7-3D04-E28C-729E471E0B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1844D1C-9B51-5007-64E4-F5212AD82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Oppgave 2: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5BA0379-9173-BC9C-6198-D071258240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1400" dirty="0"/>
              <a:t>Jobb med oppgavene om nitrogenkretsløpet og fosforkretsløpet.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45D55FC4-AB10-1ACB-F8A2-2DBE2861FBD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124136">
            <a:off x="5902335" y="696836"/>
            <a:ext cx="2596877" cy="3678592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2E66CA25-AEE0-CEF0-4642-77DE8878281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199400">
            <a:off x="4518218" y="1028334"/>
            <a:ext cx="2598225" cy="3673353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7563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18D69C7-CFE6-E483-B32C-0E79AD509F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9EB285-A4CA-FDEC-D95E-F722006CD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Oppgave 3: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3C4AFE2-FC92-D4DB-7C52-3E4D35F79E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1400" dirty="0"/>
              <a:t>Finn fram skjemaene dere fylte ut i felt.</a:t>
            </a:r>
          </a:p>
          <a:p>
            <a:pPr marL="342900" indent="-342900">
              <a:buFont typeface="+mj-lt"/>
              <a:buAutoNum type="alphaLcParenR"/>
            </a:pPr>
            <a:r>
              <a:rPr lang="nb-NO" sz="1400" dirty="0"/>
              <a:t>Marker hvilken av de fire klassene hver av målingen havner i.</a:t>
            </a:r>
          </a:p>
          <a:p>
            <a:pPr marL="342900" indent="-342900">
              <a:buFont typeface="+mj-lt"/>
              <a:buAutoNum type="alphaLcParenR"/>
            </a:pPr>
            <a:r>
              <a:rPr lang="nb-NO" sz="1400" dirty="0"/>
              <a:t>I hvilken klasse havner flest i?</a:t>
            </a:r>
          </a:p>
          <a:p>
            <a:pPr marL="342900" indent="-342900">
              <a:buFont typeface="+mj-lt"/>
              <a:buAutoNum type="alphaLcParenR"/>
            </a:pPr>
            <a:r>
              <a:rPr lang="nb-NO" sz="1400" dirty="0"/>
              <a:t>Hva sier dette om tilstanden til elva?</a:t>
            </a:r>
          </a:p>
          <a:p>
            <a:pPr marL="342900" indent="-342900">
              <a:buFont typeface="+mj-lt"/>
              <a:buAutoNum type="alphaLcParenR"/>
            </a:pPr>
            <a:r>
              <a:rPr lang="nb-NO" sz="1400" dirty="0"/>
              <a:t>Hva tror dere er årsaken?</a:t>
            </a:r>
          </a:p>
          <a:p>
            <a:pPr marL="342900" indent="-342900">
              <a:buFont typeface="+mj-lt"/>
              <a:buAutoNum type="alphaLcParenR"/>
            </a:pPr>
            <a:r>
              <a:rPr lang="nb-NO" sz="1400" dirty="0"/>
              <a:t>Legg inn dataene fra skjemaet i det digitale skjemaet.</a:t>
            </a:r>
          </a:p>
        </p:txBody>
      </p:sp>
      <p:pic>
        <p:nvPicPr>
          <p:cNvPr id="8" name="Plassholder for bilde 7">
            <a:extLst>
              <a:ext uri="{FF2B5EF4-FFF2-40B4-BE49-F238E27FC236}">
                <a16:creationId xmlns:a16="http://schemas.microsoft.com/office/drawing/2014/main" id="{347F1676-EC66-D72C-0FAA-8D78862FC6C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4572001" y="1"/>
            <a:ext cx="4571999" cy="5143499"/>
          </a:xfrm>
        </p:spPr>
      </p:pic>
    </p:spTree>
    <p:extLst>
      <p:ext uri="{BB962C8B-B14F-4D97-AF65-F5344CB8AC3E}">
        <p14:creationId xmlns:p14="http://schemas.microsoft.com/office/powerpoint/2010/main" val="2909955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0493554"/>
      </p:ext>
    </p:extLst>
  </p:cSld>
  <p:clrMapOvr>
    <a:masterClrMapping/>
  </p:clrMapOvr>
</p:sld>
</file>

<file path=ppt/theme/theme1.xml><?xml version="1.0" encoding="utf-8"?>
<a:theme xmlns:a="http://schemas.openxmlformats.org/drawingml/2006/main" name="Norges nasjonalparker">
  <a:themeElements>
    <a:clrScheme name="Egendefinert 6">
      <a:dk1>
        <a:srgbClr val="13807E"/>
      </a:dk1>
      <a:lt1>
        <a:sysClr val="window" lastClr="FFFFFF"/>
      </a:lt1>
      <a:dk2>
        <a:srgbClr val="95928A"/>
      </a:dk2>
      <a:lt2>
        <a:srgbClr val="89C553"/>
      </a:lt2>
      <a:accent1>
        <a:srgbClr val="FD8627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orem ipsum dolor sit amet.potx" id="{80688454-4EB7-4642-865C-5B807665C917}" vid="{CEB39650-8DE1-4F47-BB44-6F7BB68AADE5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NN_PowerPoint_Mal_BvNØ_EBW</Template>
  <TotalTime>8149</TotalTime>
  <Words>239</Words>
  <Application>Microsoft Office PowerPoint</Application>
  <PresentationFormat>Skjermfremvisning (16:9)</PresentationFormat>
  <Paragraphs>33</Paragraphs>
  <Slides>9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9</vt:i4>
      </vt:variant>
    </vt:vector>
  </HeadingPairs>
  <TitlesOfParts>
    <vt:vector size="13" baseType="lpstr">
      <vt:lpstr>Arial</vt:lpstr>
      <vt:lpstr>Arial Nova Light</vt:lpstr>
      <vt:lpstr>Calibri</vt:lpstr>
      <vt:lpstr>Norges nasjonalparker</vt:lpstr>
      <vt:lpstr>Klasseromsøkt:  Forarbeid til  andre feltdag</vt:lpstr>
      <vt:lpstr>Oppgave 1: </vt:lpstr>
      <vt:lpstr>pH</vt:lpstr>
      <vt:lpstr>PowerPoint-presentasjon</vt:lpstr>
      <vt:lpstr>Nitrogen</vt:lpstr>
      <vt:lpstr>Fosfor</vt:lpstr>
      <vt:lpstr>Oppgave 2: </vt:lpstr>
      <vt:lpstr>Oppgave 3: 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Eilen Bjotveit Wiborg</dc:creator>
  <cp:lastModifiedBy>Eilen Bjotveit Wiborg</cp:lastModifiedBy>
  <cp:revision>35</cp:revision>
  <cp:lastPrinted>2025-10-06T11:25:09Z</cp:lastPrinted>
  <dcterms:created xsi:type="dcterms:W3CDTF">2025-02-24T08:10:11Z</dcterms:created>
  <dcterms:modified xsi:type="dcterms:W3CDTF">2026-02-27T14:25:43Z</dcterms:modified>
</cp:coreProperties>
</file>