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42" r:id="rId2"/>
    <p:sldId id="343" r:id="rId3"/>
    <p:sldId id="339" r:id="rId4"/>
    <p:sldId id="325" r:id="rId5"/>
    <p:sldId id="291" r:id="rId6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2CC"/>
    <a:srgbClr val="009100"/>
    <a:srgbClr val="D4E1F5"/>
    <a:srgbClr val="99CC66"/>
    <a:srgbClr val="BCD45B"/>
    <a:srgbClr val="089292"/>
    <a:srgbClr val="BAD25A"/>
    <a:srgbClr val="DBD5CD"/>
    <a:srgbClr val="06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>
        <p:scale>
          <a:sx n="50" d="100"/>
          <a:sy n="50" d="100"/>
        </p:scale>
        <p:origin x="1760" y="6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13.05.2026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13.05.2026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9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354" y="0"/>
            <a:ext cx="9141292" cy="517023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 err="1"/>
              <a:t>Fremmedarter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i Norge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909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0A2D8DC3-3625-A565-10AD-B43892979C48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5" name="Hva er en fremmedart">
            <a:hlinkClick r:id="" action="ppaction://media"/>
            <a:extLst>
              <a:ext uri="{FF2B5EF4-FFF2-40B4-BE49-F238E27FC236}">
                <a16:creationId xmlns:a16="http://schemas.microsoft.com/office/drawing/2014/main" id="{7F75EFC9-79A5-0625-F499-21F51DA2FB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3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A0909-3384-7ABC-64A8-7C964EFED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FA9E8-3201-D99A-1FF0-4D929C9B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FF69E9-EB45-43F9-6536-C2C199B00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1400" dirty="0"/>
              <a:t>I grupper, undre dere over disse spørsmålene:</a:t>
            </a:r>
          </a:p>
          <a:p>
            <a:pPr lvl="0"/>
            <a:endParaRPr lang="nb-NO" sz="14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nb-NO" sz="1400" dirty="0"/>
              <a:t>Hvorfor kalles det fremmede arter?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nb-NO" sz="1400" dirty="0"/>
              <a:t>Er det ikke bra å innføre flere arter?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nb-NO" sz="1400" dirty="0"/>
              <a:t>Øker det biologiske mangfoldet?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nb-NO" sz="1400" dirty="0"/>
              <a:t>Hvorfor/hvorfor ikke?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nb-NO" sz="1400" dirty="0"/>
          </a:p>
          <a:p>
            <a:pPr lvl="0"/>
            <a:r>
              <a:rPr lang="nb-NO" sz="1400" dirty="0"/>
              <a:t>Luft tanker og idéer i plenum.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C03C0001-C444-4034-BC6F-D2F3820651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4572000" y="0"/>
            <a:ext cx="4572000" cy="5143500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B769320-4C30-0C53-AE19-FF42B95D3035}"/>
              </a:ext>
            </a:extLst>
          </p:cNvPr>
          <p:cNvSpPr txBox="1"/>
          <p:nvPr/>
        </p:nvSpPr>
        <p:spPr>
          <a:xfrm rot="16200000">
            <a:off x="3832809" y="4414133"/>
            <a:ext cx="1258678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</a:t>
            </a:r>
            <a:r>
              <a:rPr lang="pl-PL" sz="700" dirty="0">
                <a:solidFill>
                  <a:srgbClr val="000000"/>
                </a:solidFill>
              </a:rPr>
              <a:t>Terje Kolaas (CC BY 4.0)</a:t>
            </a:r>
            <a:endParaRPr lang="nb-NO" sz="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071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BE11B6-AC20-F1ED-EA9C-2104601F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BCC09-A29F-F364-3C9C-CE83E7A45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Mongolspringfrø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296E41-1412-D3C6-5852-670FF98D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Hva er springfrø?</a:t>
            </a:r>
          </a:p>
          <a:p>
            <a:r>
              <a:rPr lang="nb-NO" sz="1400" dirty="0"/>
              <a:t>Hvorfor er mongolspringfrø «farlig»?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400" dirty="0"/>
              <a:t>Eksplosiv spredning av frø – opptil 7 meter!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400" dirty="0"/>
              <a:t>Fortrenger andre arter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7F9FD78E-ECA8-5D1A-5318-1CEE4462D0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4572000" y="1"/>
            <a:ext cx="4571999" cy="5143499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DC9ABFA9-4D0F-BD75-620B-ADBD82C41534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  <p:pic>
        <p:nvPicPr>
          <p:cNvPr id="11" name="Springfrø_explode2">
            <a:hlinkClick r:id="" action="ppaction://media"/>
            <a:extLst>
              <a:ext uri="{FF2B5EF4-FFF2-40B4-BE49-F238E27FC236}">
                <a16:creationId xmlns:a16="http://schemas.microsoft.com/office/drawing/2014/main" id="{74090B9C-827A-D2DB-C590-FABC35DCDA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6329" y="1257205"/>
            <a:ext cx="4559300" cy="2565400"/>
          </a:xfrm>
          <a:prstGeom prst="rect">
            <a:avLst/>
          </a:prstGeom>
        </p:spPr>
      </p:pic>
      <p:pic>
        <p:nvPicPr>
          <p:cNvPr id="6" name="Bilde 5" descr="Et bilde som inneholder grønnsak, plante, spire&#10;&#10;KI-generert innhold kan være feil.">
            <a:extLst>
              <a:ext uri="{FF2B5EF4-FFF2-40B4-BE49-F238E27FC236}">
                <a16:creationId xmlns:a16="http://schemas.microsoft.com/office/drawing/2014/main" id="{FFF8BA48-D76E-4DD1-9F66-94065D753DE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57262" y="1"/>
            <a:ext cx="4586737" cy="514350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6BADDD90-4E4A-31EF-DBF3-8930B5A34D1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7263" y="-896"/>
            <a:ext cx="458673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4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6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5733</TotalTime>
  <Words>85</Words>
  <Application>Microsoft Office PowerPoint</Application>
  <PresentationFormat>Skjermfremvisning (16:9)</PresentationFormat>
  <Paragraphs>17</Paragraphs>
  <Slides>5</Slides>
  <Notes>0</Notes>
  <HiddenSlides>0</HiddenSlides>
  <MMClips>2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Arial Nova Light</vt:lpstr>
      <vt:lpstr>Calibri</vt:lpstr>
      <vt:lpstr>Wingdings</vt:lpstr>
      <vt:lpstr>Norges nasjonalparker</vt:lpstr>
      <vt:lpstr>Klasseromsøkt:  Fremmedarter  i Norge</vt:lpstr>
      <vt:lpstr>PowerPoint-presentasjon</vt:lpstr>
      <vt:lpstr>Oppgave: </vt:lpstr>
      <vt:lpstr>Mongolspringfrø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40</cp:revision>
  <cp:lastPrinted>2025-10-06T11:25:09Z</cp:lastPrinted>
  <dcterms:created xsi:type="dcterms:W3CDTF">2025-02-24T08:10:11Z</dcterms:created>
  <dcterms:modified xsi:type="dcterms:W3CDTF">2026-05-13T10:50:29Z</dcterms:modified>
</cp:coreProperties>
</file>