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4631"/>
    <a:srgbClr val="FFFFFF"/>
    <a:srgbClr val="DD626A"/>
    <a:srgbClr val="E0775C"/>
    <a:srgbClr val="E79895"/>
    <a:srgbClr val="F76D77"/>
    <a:srgbClr val="E17F7F"/>
    <a:srgbClr val="AA2B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A311B2-B8E0-05A6-218B-F1D73ED1ADB0}" v="1" dt="2023-09-29T08:51:15.493"/>
    <p1510:client id="{8C5DC9D4-0838-10A7-EC17-B99F56C0FBF3}" v="2" dt="2023-09-29T08:52:26.397"/>
    <p1510:client id="{F8EBC203-E40E-1F16-9FFA-E4C17196E3A3}" v="45" dt="2023-09-29T08:35:15.188"/>
    <p1510:client id="{FECF0905-34B2-0541-BE4B-3E951CD3F31B}" v="2" dt="2023-09-28T11:19:15.5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0"/>
    <p:restoredTop sz="96327"/>
  </p:normalViewPr>
  <p:slideViewPr>
    <p:cSldViewPr snapToGrid="0">
      <p:cViewPr varScale="1">
        <p:scale>
          <a:sx n="98" d="100"/>
          <a:sy n="98" d="100"/>
        </p:scale>
        <p:origin x="21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E9904519-2844-E576-514E-F452ED73F8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646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solidFill>
                <a:srgbClr val="D64631"/>
              </a:solidFill>
            </a:endParaRPr>
          </a:p>
        </p:txBody>
      </p:sp>
      <p:sp>
        <p:nvSpPr>
          <p:cNvPr id="18" name="Tittel 1">
            <a:extLst>
              <a:ext uri="{FF2B5EF4-FFF2-40B4-BE49-F238E27FC236}">
                <a16:creationId xmlns:a16="http://schemas.microsoft.com/office/drawing/2014/main" id="{ACAA7E73-0D8E-E0A2-0661-DB42E125AA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122363"/>
            <a:ext cx="4648200" cy="2387600"/>
          </a:xfrm>
          <a:solidFill>
            <a:srgbClr val="D64631"/>
          </a:solidFill>
        </p:spPr>
        <p:txBody>
          <a:bodyPr anchor="b"/>
          <a:lstStyle>
            <a:lvl1pPr algn="l">
              <a:lnSpc>
                <a:spcPct val="100000"/>
              </a:lnSpc>
              <a:defRPr sz="4400" b="1" spc="1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   </a:t>
            </a:r>
          </a:p>
        </p:txBody>
      </p:sp>
      <p:sp>
        <p:nvSpPr>
          <p:cNvPr id="19" name="Undertittel 2">
            <a:extLst>
              <a:ext uri="{FF2B5EF4-FFF2-40B4-BE49-F238E27FC236}">
                <a16:creationId xmlns:a16="http://schemas.microsoft.com/office/drawing/2014/main" id="{DBA96F45-FFE6-0096-424B-61F81643E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730624"/>
            <a:ext cx="4648200" cy="841375"/>
          </a:xfrm>
          <a:solidFill>
            <a:srgbClr val="D64631"/>
          </a:solidFill>
        </p:spPr>
        <p:txBody>
          <a:bodyPr>
            <a:normAutofit/>
          </a:bodyPr>
          <a:lstStyle>
            <a:lvl1pPr marL="0" indent="0" algn="l">
              <a:buNone/>
              <a:defRPr sz="2400" spc="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20" name="Undertittel 2">
            <a:extLst>
              <a:ext uri="{FF2B5EF4-FFF2-40B4-BE49-F238E27FC236}">
                <a16:creationId xmlns:a16="http://schemas.microsoft.com/office/drawing/2014/main" id="{22AFB9B3-AA23-BEE9-4B0E-63775982F4A9}"/>
              </a:ext>
            </a:extLst>
          </p:cNvPr>
          <p:cNvSpPr txBox="1">
            <a:spLocks/>
          </p:cNvSpPr>
          <p:nvPr userDrawn="1"/>
        </p:nvSpPr>
        <p:spPr>
          <a:xfrm>
            <a:off x="838200" y="5314949"/>
            <a:ext cx="4648200" cy="841375"/>
          </a:xfrm>
          <a:prstGeom prst="rect">
            <a:avLst/>
          </a:prstGeom>
          <a:solidFill>
            <a:srgbClr val="D6463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spc="100" baseline="0">
                <a:solidFill>
                  <a:srgbClr val="F76D7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>
                <a:solidFill>
                  <a:schemeClr val="bg1"/>
                </a:solidFill>
              </a:rPr>
              <a:t>Nynorsk kultursentrum / Nynorsksenteret</a:t>
            </a:r>
          </a:p>
        </p:txBody>
      </p:sp>
      <p:sp>
        <p:nvSpPr>
          <p:cNvPr id="22" name="Plassholder for bilde 2">
            <a:extLst>
              <a:ext uri="{FF2B5EF4-FFF2-40B4-BE49-F238E27FC236}">
                <a16:creationId xmlns:a16="http://schemas.microsoft.com/office/drawing/2014/main" id="{A76EEA81-C18D-0993-8881-D0F07079335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362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2">
            <a:extLst>
              <a:ext uri="{FF2B5EF4-FFF2-40B4-BE49-F238E27FC236}">
                <a16:creationId xmlns:a16="http://schemas.microsoft.com/office/drawing/2014/main" id="{02783EC0-98B2-945F-75D7-484AB3B9A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39C93A70-D88C-A72D-5CD9-C0339F3DC08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02626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D044FE-7181-2F65-C2AA-374A6D7DCED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0" y="343894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bilde 2">
            <a:extLst>
              <a:ext uri="{FF2B5EF4-FFF2-40B4-BE49-F238E27FC236}">
                <a16:creationId xmlns:a16="http://schemas.microsoft.com/office/drawing/2014/main" id="{34DE258F-9C99-C2BE-49C9-31DC631B5A4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102626" y="343894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019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1FF57D-53D7-D8F5-451F-052182207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3932237" cy="1325562"/>
          </a:xfrm>
        </p:spPr>
        <p:txBody>
          <a:bodyPr anchor="b">
            <a:normAutofit/>
          </a:bodyPr>
          <a:lstStyle>
            <a:lvl1pPr>
              <a:defRPr sz="28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63C8B48-B3C9-0029-EE1A-EB4B8BF2C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28191"/>
            <a:ext cx="3932237" cy="4084983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4C0B82BB-5250-5858-2D17-1B60853DD2E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83188" y="365126"/>
            <a:ext cx="6169024" cy="5648048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3" name="Bilde 12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471DF3A-68EC-7E9D-7197-D7E2937C14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4" name="Bilde 13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B1B88E3C-B9B0-500A-019D-8E3689FC90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5" name="Plassholder for lysbildenummer 8">
            <a:extLst>
              <a:ext uri="{FF2B5EF4-FFF2-40B4-BE49-F238E27FC236}">
                <a16:creationId xmlns:a16="http://schemas.microsoft.com/office/drawing/2014/main" id="{F31F833D-AC66-E0FD-47D3-1EF9F160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2708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452A7DD-FA71-2893-A5DC-00F5BF3F2D21}"/>
              </a:ext>
            </a:extLst>
          </p:cNvPr>
          <p:cNvSpPr txBox="1">
            <a:spLocks/>
          </p:cNvSpPr>
          <p:nvPr userDrawn="1"/>
        </p:nvSpPr>
        <p:spPr>
          <a:xfrm>
            <a:off x="839788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sp>
        <p:nvSpPr>
          <p:cNvPr id="17" name="Plassholder for lysbildenummer 8">
            <a:extLst>
              <a:ext uri="{FF2B5EF4-FFF2-40B4-BE49-F238E27FC236}">
                <a16:creationId xmlns:a16="http://schemas.microsoft.com/office/drawing/2014/main" id="{42AE0269-2098-8434-CB29-4A2B48E4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8260B835-78DA-91E0-CFF2-30842EB96ED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8" y="1928191"/>
            <a:ext cx="3932237" cy="408498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135665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853AC404-A741-D4BB-F53F-BC316F135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80F8AB22-03E0-218F-EC67-48CA2A8291EC}"/>
              </a:ext>
            </a:extLst>
          </p:cNvPr>
          <p:cNvSpPr txBox="1">
            <a:spLocks/>
          </p:cNvSpPr>
          <p:nvPr userDrawn="1"/>
        </p:nvSpPr>
        <p:spPr>
          <a:xfrm>
            <a:off x="7475367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pic>
        <p:nvPicPr>
          <p:cNvPr id="6" name="Bilde 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C16E11F6-01B1-DE17-8AF6-53F4FB1C8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7" name="Bilde 6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A4DCD7E3-C863-1D06-C25A-41C62C24A8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DF43F8-B2BC-4C16-E967-7C9144C669B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475367" y="1928191"/>
            <a:ext cx="3932237" cy="408498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75194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452A7DD-FA71-2893-A5DC-00F5BF3F2D21}"/>
              </a:ext>
            </a:extLst>
          </p:cNvPr>
          <p:cNvSpPr txBox="1">
            <a:spLocks/>
          </p:cNvSpPr>
          <p:nvPr userDrawn="1"/>
        </p:nvSpPr>
        <p:spPr>
          <a:xfrm>
            <a:off x="839788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29F0F6-3B44-3BB3-97E9-3A2ED4FCA6E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36612" y="1928191"/>
            <a:ext cx="3932237" cy="4084983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7" name="Plassholder for lysbildenummer 8">
            <a:extLst>
              <a:ext uri="{FF2B5EF4-FFF2-40B4-BE49-F238E27FC236}">
                <a16:creationId xmlns:a16="http://schemas.microsoft.com/office/drawing/2014/main" id="{42AE0269-2098-8434-CB29-4A2B48E4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7867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853AC404-A741-D4BB-F53F-BC316F135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80F8AB22-03E0-218F-EC67-48CA2A8291EC}"/>
              </a:ext>
            </a:extLst>
          </p:cNvPr>
          <p:cNvSpPr txBox="1">
            <a:spLocks/>
          </p:cNvSpPr>
          <p:nvPr userDrawn="1"/>
        </p:nvSpPr>
        <p:spPr>
          <a:xfrm>
            <a:off x="7475367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00662449-F554-9AF4-A7D8-BE6E9BE3DEC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472191" y="1928191"/>
            <a:ext cx="3932237" cy="4084983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6" name="Bilde 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C16E11F6-01B1-DE17-8AF6-53F4FB1C8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7" name="Bilde 6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A4DCD7E3-C863-1D06-C25A-41C62C24A8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41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29F0F6-3B44-3BB3-97E9-3A2ED4FCA6E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36612" y="864704"/>
            <a:ext cx="3932237" cy="5148469"/>
          </a:xfrm>
        </p:spPr>
        <p:txBody>
          <a:bodyPr/>
          <a:lstStyle>
            <a:lvl1pPr marL="0" indent="0">
              <a:buNone/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3" name="Plassholder for lysbildenummer 8">
            <a:extLst>
              <a:ext uri="{FF2B5EF4-FFF2-40B4-BE49-F238E27FC236}">
                <a16:creationId xmlns:a16="http://schemas.microsoft.com/office/drawing/2014/main" id="{4CD3B3AF-D590-4E6C-E4AB-C76130C55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1046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29F0F6-3B44-3BB3-97E9-3A2ED4FCA6E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472190" y="864705"/>
            <a:ext cx="3932237" cy="5148469"/>
          </a:xfrm>
        </p:spPr>
        <p:txBody>
          <a:bodyPr/>
          <a:lstStyle>
            <a:lvl1pPr marL="0" indent="0">
              <a:buNone/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4" name="Bilde 3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7FC9261F-83DC-7F0C-43ED-E09FB6E3B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5" name="Bilde 4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3931B2A5-4AD7-066E-8F7D-3E0133DC49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30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E9904519-2844-E576-514E-F452ED73F8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46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solidFill>
                <a:srgbClr val="D64631"/>
              </a:solidFill>
            </a:endParaRPr>
          </a:p>
        </p:txBody>
      </p:sp>
      <p:sp>
        <p:nvSpPr>
          <p:cNvPr id="18" name="Tittel 1">
            <a:extLst>
              <a:ext uri="{FF2B5EF4-FFF2-40B4-BE49-F238E27FC236}">
                <a16:creationId xmlns:a16="http://schemas.microsoft.com/office/drawing/2014/main" id="{ACAA7E73-0D8E-E0A2-0661-DB42E125AA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1122363"/>
            <a:ext cx="10319951" cy="2387600"/>
          </a:xfrm>
          <a:solidFill>
            <a:srgbClr val="D64631"/>
          </a:solidFill>
        </p:spPr>
        <p:txBody>
          <a:bodyPr anchor="b"/>
          <a:lstStyle>
            <a:lvl1pPr algn="l">
              <a:lnSpc>
                <a:spcPct val="100000"/>
              </a:lnSpc>
              <a:defRPr sz="4400" b="1" spc="1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   </a:t>
            </a:r>
          </a:p>
        </p:txBody>
      </p:sp>
      <p:sp>
        <p:nvSpPr>
          <p:cNvPr id="19" name="Undertittel 2">
            <a:extLst>
              <a:ext uri="{FF2B5EF4-FFF2-40B4-BE49-F238E27FC236}">
                <a16:creationId xmlns:a16="http://schemas.microsoft.com/office/drawing/2014/main" id="{DBA96F45-FFE6-0096-424B-61F81643E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730624"/>
            <a:ext cx="10319950" cy="841375"/>
          </a:xfrm>
          <a:solidFill>
            <a:srgbClr val="D64631"/>
          </a:solidFill>
        </p:spPr>
        <p:txBody>
          <a:bodyPr>
            <a:normAutofit/>
          </a:bodyPr>
          <a:lstStyle>
            <a:lvl1pPr marL="0" indent="0" algn="l">
              <a:buNone/>
              <a:defRPr sz="2400" spc="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20" name="Undertittel 2">
            <a:extLst>
              <a:ext uri="{FF2B5EF4-FFF2-40B4-BE49-F238E27FC236}">
                <a16:creationId xmlns:a16="http://schemas.microsoft.com/office/drawing/2014/main" id="{22AFB9B3-AA23-BEE9-4B0E-63775982F4A9}"/>
              </a:ext>
            </a:extLst>
          </p:cNvPr>
          <p:cNvSpPr txBox="1">
            <a:spLocks/>
          </p:cNvSpPr>
          <p:nvPr userDrawn="1"/>
        </p:nvSpPr>
        <p:spPr>
          <a:xfrm>
            <a:off x="838200" y="5314949"/>
            <a:ext cx="4648200" cy="841375"/>
          </a:xfrm>
          <a:prstGeom prst="rect">
            <a:avLst/>
          </a:prstGeom>
          <a:solidFill>
            <a:srgbClr val="D6463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spc="100" baseline="0">
                <a:solidFill>
                  <a:srgbClr val="F76D7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>
                <a:solidFill>
                  <a:schemeClr val="bg1"/>
                </a:solidFill>
              </a:rPr>
              <a:t>Nynorsk kultursentrum / Nynorsksenteret</a:t>
            </a:r>
          </a:p>
        </p:txBody>
      </p:sp>
    </p:spTree>
    <p:extLst>
      <p:ext uri="{BB962C8B-B14F-4D97-AF65-F5344CB8AC3E}">
        <p14:creationId xmlns:p14="http://schemas.microsoft.com/office/powerpoint/2010/main" val="232886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3025AC-352C-99F8-500F-C0A6F6B09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B842B1-B5B6-2CBF-8A99-502DE8874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549"/>
          </a:xfrm>
        </p:spPr>
        <p:txBody>
          <a:bodyPr/>
          <a:lstStyle>
            <a:lvl1pPr>
              <a:defRPr sz="24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0" name="Bilde 9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4C194DD5-7E92-3B93-F489-1597E9564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1" name="Bilde 10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BF9DACDB-E5FA-8A2E-0960-26EE2BE4DE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3" name="Plassholder for lysbildenummer 8">
            <a:extLst>
              <a:ext uri="{FF2B5EF4-FFF2-40B4-BE49-F238E27FC236}">
                <a16:creationId xmlns:a16="http://schemas.microsoft.com/office/drawing/2014/main" id="{490E6F4D-7BBE-BE5F-3145-95E2DBE0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667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7C7252-8011-5C4A-FB7B-6B0BA0388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87549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E6CA04A6-B8D4-C175-CF62-848AE7C69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3EE60A10-75F2-F5A2-27AA-96BBC0CB76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5513" y="1825625"/>
            <a:ext cx="5181600" cy="4187549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3552EA9E-716F-9C5B-626C-DC32F7C3C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3" name="Bilde 12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1629BE0F-48FE-1588-886F-3FC97CFD0A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6" name="Plassholder for lysbildenummer 8">
            <a:extLst>
              <a:ext uri="{FF2B5EF4-FFF2-40B4-BE49-F238E27FC236}">
                <a16:creationId xmlns:a16="http://schemas.microsoft.com/office/drawing/2014/main" id="{2BED7D8D-6719-4743-FDDA-860C3A34727C}"/>
              </a:ext>
            </a:extLst>
          </p:cNvPr>
          <p:cNvSpPr txBox="1">
            <a:spLocks/>
          </p:cNvSpPr>
          <p:nvPr userDrawn="1"/>
        </p:nvSpPr>
        <p:spPr>
          <a:xfrm>
            <a:off x="4027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154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EEDD0F5-884E-0265-756D-6CAD886BE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375"/>
            <a:ext cx="5157787" cy="647699"/>
          </a:xfrm>
        </p:spPr>
        <p:txBody>
          <a:bodyPr anchor="b"/>
          <a:lstStyle>
            <a:lvl1pPr marL="0" indent="0">
              <a:buNone/>
              <a:defRPr sz="2400" b="1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618D545-5709-BFF2-5741-5FEA40E27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34141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0C1CF69D-BD26-2733-AB77-39EDEC29D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D8845046-0DDC-D362-04AA-D6B19EB05E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77101" y="1857375"/>
            <a:ext cx="5157787" cy="647699"/>
          </a:xfrm>
        </p:spPr>
        <p:txBody>
          <a:bodyPr anchor="b"/>
          <a:lstStyle>
            <a:lvl1pPr marL="0" indent="0">
              <a:buNone/>
              <a:defRPr sz="2400" b="1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innhold 3">
            <a:extLst>
              <a:ext uri="{FF2B5EF4-FFF2-40B4-BE49-F238E27FC236}">
                <a16:creationId xmlns:a16="http://schemas.microsoft.com/office/drawing/2014/main" id="{8E5EEDBC-2F56-570B-3C67-FBDE3057091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7101" y="2671761"/>
            <a:ext cx="5157787" cy="334141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8" name="Bilde 17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F02755C2-62BC-4BA4-F2D0-8A9C6068E5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9" name="Bilde 18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FEAEAA03-24BE-311F-911F-EABBEDBEDD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21" name="Plassholder for lysbildenummer 8">
            <a:extLst>
              <a:ext uri="{FF2B5EF4-FFF2-40B4-BE49-F238E27FC236}">
                <a16:creationId xmlns:a16="http://schemas.microsoft.com/office/drawing/2014/main" id="{372BCFA8-54A0-7F95-7496-2A87C4B52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671DC213-E631-A538-5482-AF0181897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ekst 3">
            <a:extLst>
              <a:ext uri="{FF2B5EF4-FFF2-40B4-BE49-F238E27FC236}">
                <a16:creationId xmlns:a16="http://schemas.microsoft.com/office/drawing/2014/main" id="{6E6669DB-B131-667C-4530-2906B0A6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5625"/>
            <a:ext cx="10514012" cy="4187549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1" name="Bilde 10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99635F70-4890-1BCC-E5C1-1A1AD1F44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2" name="Bilde 11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054D56BC-C77F-E7AC-E0EF-2BDF23AF07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3" name="Plassholder for lysbildenummer 8">
            <a:extLst>
              <a:ext uri="{FF2B5EF4-FFF2-40B4-BE49-F238E27FC236}">
                <a16:creationId xmlns:a16="http://schemas.microsoft.com/office/drawing/2014/main" id="{1001F1CD-3A29-7DBA-CE33-0274A4CB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709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671DC213-E631-A538-5482-AF0181897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ekst 3">
            <a:extLst>
              <a:ext uri="{FF2B5EF4-FFF2-40B4-BE49-F238E27FC236}">
                <a16:creationId xmlns:a16="http://schemas.microsoft.com/office/drawing/2014/main" id="{6E6669DB-B131-667C-4530-2906B0A6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5625"/>
            <a:ext cx="5157787" cy="4187549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8143CBBC-2658-DFA8-EC5E-80ED8ACF6DD0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177102" y="1825625"/>
            <a:ext cx="5157787" cy="4187549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2" name="Bilde 11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28E356A4-9A3F-CF66-0F0C-66067F6BA4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3" name="Bilde 12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C0EDD1D3-F571-92A6-59E0-627819658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4" name="Plassholder for lysbildenummer 8">
            <a:extLst>
              <a:ext uri="{FF2B5EF4-FFF2-40B4-BE49-F238E27FC236}">
                <a16:creationId xmlns:a16="http://schemas.microsoft.com/office/drawing/2014/main" id="{E905AAE4-DAF9-B60F-3F55-E423977E9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725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2">
            <a:extLst>
              <a:ext uri="{FF2B5EF4-FFF2-40B4-BE49-F238E27FC236}">
                <a16:creationId xmlns:a16="http://schemas.microsoft.com/office/drawing/2014/main" id="{02783EC0-98B2-945F-75D7-484AB3B9A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89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2">
            <a:extLst>
              <a:ext uri="{FF2B5EF4-FFF2-40B4-BE49-F238E27FC236}">
                <a16:creationId xmlns:a16="http://schemas.microsoft.com/office/drawing/2014/main" id="{02783EC0-98B2-945F-75D7-484AB3B9A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39C93A70-D88C-A72D-5CD9-C0339F3DC08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02626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036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503AECF-8646-C604-D4EC-A009F28A9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0055143-6D40-6039-FD6F-3CE14B272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54DDEF9-B4C5-184F-E9B6-0F6D1CC91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3B513-FB29-9B42-9A10-89A11AEBEC38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95EF4D-7E3E-73FD-CEDC-59688E16F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A06583E-D805-A3B3-2899-45680BD84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DE5A5-F7D2-FD43-BDFF-3DE5F32B89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328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0" r:id="rId3"/>
    <p:sldLayoutId id="2147483652" r:id="rId4"/>
    <p:sldLayoutId id="2147483653" r:id="rId5"/>
    <p:sldLayoutId id="2147483654" r:id="rId6"/>
    <p:sldLayoutId id="2147483663" r:id="rId7"/>
    <p:sldLayoutId id="2147483655" r:id="rId8"/>
    <p:sldLayoutId id="2147483661" r:id="rId9"/>
    <p:sldLayoutId id="2147483662" r:id="rId10"/>
    <p:sldLayoutId id="2147483656" r:id="rId11"/>
    <p:sldLayoutId id="2147483668" r:id="rId12"/>
    <p:sldLayoutId id="2147483669" r:id="rId13"/>
    <p:sldLayoutId id="2147483657" r:id="rId14"/>
    <p:sldLayoutId id="2147483664" r:id="rId15"/>
    <p:sldLayoutId id="2147483660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dbF_KRvIkVQ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D2467E-D06A-654B-BA5A-97BFDF776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233" y="1122363"/>
            <a:ext cx="4960495" cy="2387600"/>
          </a:xfrm>
        </p:spPr>
        <p:txBody>
          <a:bodyPr/>
          <a:lstStyle/>
          <a:p>
            <a:r>
              <a:rPr lang="nb-NO" i="1" dirty="0" err="1">
                <a:latin typeface="Arial"/>
                <a:cs typeface="Arial"/>
              </a:rPr>
              <a:t>Eg</a:t>
            </a:r>
            <a:r>
              <a:rPr lang="nb-NO" i="1" dirty="0">
                <a:latin typeface="Arial"/>
                <a:cs typeface="Arial"/>
              </a:rPr>
              <a:t> vil ha </a:t>
            </a:r>
            <a:r>
              <a:rPr lang="nb-NO" i="1">
                <a:latin typeface="Arial"/>
                <a:cs typeface="Arial"/>
              </a:rPr>
              <a:t>rytme! </a:t>
            </a:r>
            <a:br>
              <a:rPr lang="nb-NO" i="1" dirty="0">
                <a:latin typeface="Arial"/>
                <a:cs typeface="Arial"/>
              </a:rPr>
            </a:br>
            <a:r>
              <a:rPr lang="nb-NO" i="1">
                <a:latin typeface="Arial"/>
                <a:cs typeface="Arial"/>
              </a:rPr>
              <a:t>Eg</a:t>
            </a:r>
            <a:r>
              <a:rPr lang="nb-NO" i="1" dirty="0">
                <a:latin typeface="Arial"/>
                <a:cs typeface="Arial"/>
              </a:rPr>
              <a:t> vil ha ord!</a:t>
            </a:r>
            <a:endParaRPr lang="nb-NO" i="1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617ED48-AEF8-0491-6AF8-25AD79E4EB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1.-2. klasse</a:t>
            </a:r>
          </a:p>
          <a:p>
            <a:endParaRPr lang="nb-NO" dirty="0"/>
          </a:p>
        </p:txBody>
      </p:sp>
      <p:pic>
        <p:nvPicPr>
          <p:cNvPr id="5" name="Bilde 4" descr="Et bilde som inneholder lampe, sirkel, Grafikk, symbol&#10;&#10;Automatisk generert beskrivelse">
            <a:extLst>
              <a:ext uri="{FF2B5EF4-FFF2-40B4-BE49-F238E27FC236}">
                <a16:creationId xmlns:a16="http://schemas.microsoft.com/office/drawing/2014/main" id="{875535AD-8CB3-330F-6354-570BC0B02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365" y="2002460"/>
            <a:ext cx="6238973" cy="30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 på Internett 3" descr="Nordmannen-rap">
            <a:hlinkClick r:id="" action="ppaction://media"/>
            <a:extLst>
              <a:ext uri="{FF2B5EF4-FFF2-40B4-BE49-F238E27FC236}">
                <a16:creationId xmlns:a16="http://schemas.microsoft.com/office/drawing/2014/main" id="{7ECE0ECE-FF22-D6B2-4649-38F3B61B2FA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5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7F52CD-8AD2-45BA-43FB-B4814A692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i="1" dirty="0">
                <a:latin typeface="Arial"/>
                <a:cs typeface="Arial"/>
              </a:rPr>
              <a:t>Nordmannen (Mellom bakkar og berg)</a:t>
            </a:r>
            <a:endParaRPr lang="nn-NO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3A065D8D-650A-3810-9931-9CCAFDA46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n-NO" sz="2800" dirty="0">
                <a:latin typeface="Arial"/>
                <a:cs typeface="Arial"/>
              </a:rPr>
              <a:t>Kva la de merke til? </a:t>
            </a:r>
            <a:endParaRPr lang="nn-NO" sz="2800">
              <a:latin typeface="Arial"/>
              <a:cs typeface="Arial"/>
            </a:endParaRPr>
          </a:p>
          <a:p>
            <a:r>
              <a:rPr lang="nn-NO" sz="2800" dirty="0">
                <a:latin typeface="Arial"/>
                <a:cs typeface="Arial"/>
              </a:rPr>
              <a:t>Kva handlar denne songen om, trur de? </a:t>
            </a:r>
            <a:endParaRPr lang="nn-NO" sz="2800">
              <a:latin typeface="Arial"/>
              <a:cs typeface="Arial"/>
            </a:endParaRPr>
          </a:p>
          <a:p>
            <a:r>
              <a:rPr lang="nn-NO" sz="2800" dirty="0">
                <a:latin typeface="Arial"/>
                <a:cs typeface="Arial"/>
              </a:rPr>
              <a:t>Kvifor trur de at songen handlar om det?</a:t>
            </a:r>
          </a:p>
          <a:p>
            <a:r>
              <a:rPr lang="nn-NO" sz="2800" dirty="0">
                <a:latin typeface="Arial"/>
                <a:cs typeface="Arial"/>
              </a:rPr>
              <a:t>Kva slags song var dette, trur de?  </a:t>
            </a:r>
          </a:p>
          <a:p>
            <a:r>
              <a:rPr lang="nn-NO" sz="2800" dirty="0">
                <a:latin typeface="Arial"/>
                <a:cs typeface="Arial"/>
              </a:rPr>
              <a:t>Kvifor hadde menneska i videoen bunadar og flagg? 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548575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 DKS" id="{8727FB9F-1013-2B49-A66D-A3793D3A454A}" vid="{2E44670A-DFAD-1440-9387-6D216CE3F1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306aee-faf4-466a-9777-96f128bb4352" xsi:nil="true"/>
    <lcf76f155ced4ddcb4097134ff3c332f xmlns="f3108db9-c02e-4437-972c-6caab7906c5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14D3D7AD1D434789848A449277F8D1" ma:contentTypeVersion="12" ma:contentTypeDescription="Create a new document." ma:contentTypeScope="" ma:versionID="23b16781378dd593c7c0eb3d1f5c25fe">
  <xsd:schema xmlns:xsd="http://www.w3.org/2001/XMLSchema" xmlns:xs="http://www.w3.org/2001/XMLSchema" xmlns:p="http://schemas.microsoft.com/office/2006/metadata/properties" xmlns:ns2="f3108db9-c02e-4437-972c-6caab7906c59" xmlns:ns3="4d306aee-faf4-466a-9777-96f128bb4352" targetNamespace="http://schemas.microsoft.com/office/2006/metadata/properties" ma:root="true" ma:fieldsID="433c83bcd2399aa27f656e2bd10ebee8" ns2:_="" ns3:_="">
    <xsd:import namespace="f3108db9-c02e-4437-972c-6caab7906c59"/>
    <xsd:import namespace="4d306aee-faf4-466a-9777-96f128bb43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08db9-c02e-4437-972c-6caab7906c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5a59d3a-a92c-45aa-b742-3d1b9cdf11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06aee-faf4-466a-9777-96f128bb43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84801a7-ce3f-493b-b646-d376f50ba7fd}" ma:internalName="TaxCatchAll" ma:showField="CatchAllData" ma:web="4d306aee-faf4-466a-9777-96f128bb43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8A95E9-05AD-4ED5-9E0D-CEAEA0FD7E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AA2CBD-A24D-4065-9E71-7194285AC5E9}">
  <ds:schemaRefs>
    <ds:schemaRef ds:uri="http://schemas.microsoft.com/office/2006/metadata/properties"/>
    <ds:schemaRef ds:uri="http://schemas.microsoft.com/office/infopath/2007/PartnerControls"/>
    <ds:schemaRef ds:uri="dd9b625f-d470-4138-8f3d-581c61cc6c5b"/>
    <ds:schemaRef ds:uri="ac48ee4c-601b-415b-8ee9-f66af6fdd291"/>
    <ds:schemaRef ds:uri="4d306aee-faf4-466a-9777-96f128bb4352"/>
    <ds:schemaRef ds:uri="f3108db9-c02e-4437-972c-6caab7906c59"/>
  </ds:schemaRefs>
</ds:datastoreItem>
</file>

<file path=customXml/itemProps3.xml><?xml version="1.0" encoding="utf-8"?>
<ds:datastoreItem xmlns:ds="http://schemas.openxmlformats.org/officeDocument/2006/customXml" ds:itemID="{CCCC45C1-B6D0-4F93-B2F8-145BBC6AA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108db9-c02e-4437-972c-6caab7906c59"/>
    <ds:schemaRef ds:uri="4d306aee-faf4-466a-9777-96f128bb43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15</Words>
  <Application>Microsoft Office PowerPoint</Application>
  <PresentationFormat>Widescreen</PresentationFormat>
  <Paragraphs>2</Paragraphs>
  <Slides>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Office-tema</vt:lpstr>
      <vt:lpstr>Eg vil ha rytme!  Eg vil ha ord!</vt:lpstr>
      <vt:lpstr>PowerPoint Presentation</vt:lpstr>
      <vt:lpstr>Nordmannen (Mellom bakkar og berg)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Maria Fet</dc:creator>
  <cp:lastModifiedBy>Maria Fet</cp:lastModifiedBy>
  <cp:revision>25</cp:revision>
  <dcterms:created xsi:type="dcterms:W3CDTF">2023-09-28T09:22:05Z</dcterms:created>
  <dcterms:modified xsi:type="dcterms:W3CDTF">2026-06-24T09:14:55Z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0x010100E814D3D7AD1D434789848A449277F8D1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Tilskot">
    <vt:bool>false</vt:bool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bool>false</vt:bool>
  </property>
</Properties>
</file>