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sldIdLst>
    <p:sldId id="257" r:id="rId4"/>
    <p:sldId id="258" r:id="rId5"/>
    <p:sldId id="259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4631"/>
    <a:srgbClr val="FFFFFF"/>
    <a:srgbClr val="DD626A"/>
    <a:srgbClr val="E0775C"/>
    <a:srgbClr val="E79895"/>
    <a:srgbClr val="F76D77"/>
    <a:srgbClr val="E17F7F"/>
    <a:srgbClr val="AA2B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096593-09B0-D6A8-4AAF-4180FD66800E}" v="20" dt="2023-09-29T08:38:22.525"/>
    <p1510:client id="{FECF0905-34B2-0541-BE4B-3E951CD3F31B}" v="2" dt="2023-09-28T11:19:15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17"/>
    <p:restoredTop sz="96327"/>
  </p:normalViewPr>
  <p:slideViewPr>
    <p:cSldViewPr snapToGrid="0">
      <p:cViewPr varScale="1">
        <p:scale>
          <a:sx n="116" d="100"/>
          <a:sy n="116" d="100"/>
        </p:scale>
        <p:origin x="20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Fet" userId="a357fdae-0a66-4cf2-9dee-0107c6d6e9a0" providerId="ADAL" clId="{FECF0905-34B2-0541-BE4B-3E951CD3F31B}"/>
    <pc:docChg chg="undo custSel modSld">
      <pc:chgData name="Maria Fet" userId="a357fdae-0a66-4cf2-9dee-0107c6d6e9a0" providerId="ADAL" clId="{FECF0905-34B2-0541-BE4B-3E951CD3F31B}" dt="2023-09-29T09:27:51.524" v="11" actId="115"/>
      <pc:docMkLst>
        <pc:docMk/>
      </pc:docMkLst>
      <pc:sldChg chg="addSp delSp modSp mod delAnim">
        <pc:chgData name="Maria Fet" userId="a357fdae-0a66-4cf2-9dee-0107c6d6e9a0" providerId="ADAL" clId="{FECF0905-34B2-0541-BE4B-3E951CD3F31B}" dt="2023-09-29T09:27:51.524" v="11" actId="115"/>
        <pc:sldMkLst>
          <pc:docMk/>
          <pc:sldMk cId="3228550911" sldId="258"/>
        </pc:sldMkLst>
        <pc:spChg chg="add del mod">
          <ac:chgData name="Maria Fet" userId="a357fdae-0a66-4cf2-9dee-0107c6d6e9a0" providerId="ADAL" clId="{FECF0905-34B2-0541-BE4B-3E951CD3F31B}" dt="2023-09-29T09:22:52.063" v="1"/>
          <ac:spMkLst>
            <pc:docMk/>
            <pc:sldMk cId="3228550911" sldId="258"/>
            <ac:spMk id="3" creationId="{2FD34A06-0BE1-9370-89AC-38B50CB7C858}"/>
          </ac:spMkLst>
        </pc:spChg>
        <pc:spChg chg="add mod">
          <ac:chgData name="Maria Fet" userId="a357fdae-0a66-4cf2-9dee-0107c6d6e9a0" providerId="ADAL" clId="{FECF0905-34B2-0541-BE4B-3E951CD3F31B}" dt="2023-09-29T09:27:51.524" v="11" actId="115"/>
          <ac:spMkLst>
            <pc:docMk/>
            <pc:sldMk cId="3228550911" sldId="258"/>
            <ac:spMk id="8" creationId="{CBE2FE17-84DC-CB52-EAF3-D92F28F1B3A8}"/>
          </ac:spMkLst>
        </pc:spChg>
        <pc:picChg chg="del">
          <ac:chgData name="Maria Fet" userId="a357fdae-0a66-4cf2-9dee-0107c6d6e9a0" providerId="ADAL" clId="{FECF0905-34B2-0541-BE4B-3E951CD3F31B}" dt="2023-09-29T09:22:44.556" v="0" actId="478"/>
          <ac:picMkLst>
            <pc:docMk/>
            <pc:sldMk cId="3228550911" sldId="258"/>
            <ac:picMk id="4" creationId="{7ECE0ECE-FF22-D6B2-4649-38F3B61B2FA6}"/>
          </ac:picMkLst>
        </pc:picChg>
        <pc:picChg chg="add mod">
          <ac:chgData name="Maria Fet" userId="a357fdae-0a66-4cf2-9dee-0107c6d6e9a0" providerId="ADAL" clId="{FECF0905-34B2-0541-BE4B-3E951CD3F31B}" dt="2023-09-29T09:23:33.214" v="5" actId="1076"/>
          <ac:picMkLst>
            <pc:docMk/>
            <pc:sldMk cId="3228550911" sldId="258"/>
            <ac:picMk id="6" creationId="{7D1504F4-EA88-6194-BDD2-B7BC649802F8}"/>
          </ac:picMkLst>
        </pc:picChg>
      </pc:sldChg>
    </pc:docChg>
  </pc:docChgLst>
  <pc:docChgLst>
    <pc:chgData name="Drifa Gudmundsdottir" userId="S::drifa.gudmundsdottir@nynorsk.no::0dee3ff8-a947-409d-a0cf-c52e237e0d90" providerId="AD" clId="Web-{CC096593-09B0-D6A8-4AAF-4180FD66800E}"/>
    <pc:docChg chg="addSld modSld">
      <pc:chgData name="Drifa Gudmundsdottir" userId="S::drifa.gudmundsdottir@nynorsk.no::0dee3ff8-a947-409d-a0cf-c52e237e0d90" providerId="AD" clId="Web-{CC096593-09B0-D6A8-4AAF-4180FD66800E}" dt="2023-09-29T08:38:22.525" v="19" actId="20577"/>
      <pc:docMkLst>
        <pc:docMk/>
      </pc:docMkLst>
      <pc:sldChg chg="modSp">
        <pc:chgData name="Drifa Gudmundsdottir" userId="S::drifa.gudmundsdottir@nynorsk.no::0dee3ff8-a947-409d-a0cf-c52e237e0d90" providerId="AD" clId="Web-{CC096593-09B0-D6A8-4AAF-4180FD66800E}" dt="2023-09-29T08:38:22.525" v="19" actId="20577"/>
        <pc:sldMkLst>
          <pc:docMk/>
          <pc:sldMk cId="1211505464" sldId="257"/>
        </pc:sldMkLst>
        <pc:spChg chg="mod">
          <ac:chgData name="Drifa Gudmundsdottir" userId="S::drifa.gudmundsdottir@nynorsk.no::0dee3ff8-a947-409d-a0cf-c52e237e0d90" providerId="AD" clId="Web-{CC096593-09B0-D6A8-4AAF-4180FD66800E}" dt="2023-09-29T08:38:22.525" v="19" actId="20577"/>
          <ac:spMkLst>
            <pc:docMk/>
            <pc:sldMk cId="1211505464" sldId="257"/>
            <ac:spMk id="2" creationId="{95D2467E-D06A-654B-BA5A-97BFDF776F5F}"/>
          </ac:spMkLst>
        </pc:spChg>
      </pc:sldChg>
      <pc:sldChg chg="modSp new">
        <pc:chgData name="Drifa Gudmundsdottir" userId="S::drifa.gudmundsdottir@nynorsk.no::0dee3ff8-a947-409d-a0cf-c52e237e0d90" providerId="AD" clId="Web-{CC096593-09B0-D6A8-4AAF-4180FD66800E}" dt="2023-09-29T08:38:09.306" v="14" actId="20577"/>
        <pc:sldMkLst>
          <pc:docMk/>
          <pc:sldMk cId="1256387036" sldId="259"/>
        </pc:sldMkLst>
        <pc:spChg chg="mod">
          <ac:chgData name="Drifa Gudmundsdottir" userId="S::drifa.gudmundsdottir@nynorsk.no::0dee3ff8-a947-409d-a0cf-c52e237e0d90" providerId="AD" clId="Web-{CC096593-09B0-D6A8-4AAF-4180FD66800E}" dt="2023-09-29T08:38:09.306" v="14" actId="20577"/>
          <ac:spMkLst>
            <pc:docMk/>
            <pc:sldMk cId="1256387036" sldId="259"/>
            <ac:spMk id="2" creationId="{1B1F6716-E46D-083B-A1F7-4023116B55E7}"/>
          </ac:spMkLst>
        </pc:spChg>
        <pc:spChg chg="mod">
          <ac:chgData name="Drifa Gudmundsdottir" userId="S::drifa.gudmundsdottir@nynorsk.no::0dee3ff8-a947-409d-a0cf-c52e237e0d90" providerId="AD" clId="Web-{CC096593-09B0-D6A8-4AAF-4180FD66800E}" dt="2023-09-29T08:37:56.931" v="12" actId="20577"/>
          <ac:spMkLst>
            <pc:docMk/>
            <pc:sldMk cId="1256387036" sldId="259"/>
            <ac:spMk id="3" creationId="{E2CDB75A-3906-A7A8-49F0-A8749C3124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E9904519-2844-E576-514E-F452ED73F8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646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solidFill>
                <a:srgbClr val="D64631"/>
              </a:solidFill>
            </a:endParaRPr>
          </a:p>
        </p:txBody>
      </p:sp>
      <p:sp>
        <p:nvSpPr>
          <p:cNvPr id="18" name="Tittel 1">
            <a:extLst>
              <a:ext uri="{FF2B5EF4-FFF2-40B4-BE49-F238E27FC236}">
                <a16:creationId xmlns:a16="http://schemas.microsoft.com/office/drawing/2014/main" id="{ACAA7E73-0D8E-E0A2-0661-DB42E125AA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122363"/>
            <a:ext cx="4648200" cy="2387600"/>
          </a:xfrm>
          <a:solidFill>
            <a:srgbClr val="D64631"/>
          </a:solidFill>
        </p:spPr>
        <p:txBody>
          <a:bodyPr anchor="b"/>
          <a:lstStyle>
            <a:lvl1pPr algn="l">
              <a:lnSpc>
                <a:spcPct val="100000"/>
              </a:lnSpc>
              <a:defRPr sz="4400" b="1" spc="1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   </a:t>
            </a:r>
          </a:p>
        </p:txBody>
      </p:sp>
      <p:sp>
        <p:nvSpPr>
          <p:cNvPr id="19" name="Undertittel 2">
            <a:extLst>
              <a:ext uri="{FF2B5EF4-FFF2-40B4-BE49-F238E27FC236}">
                <a16:creationId xmlns:a16="http://schemas.microsoft.com/office/drawing/2014/main" id="{DBA96F45-FFE6-0096-424B-61F81643E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30624"/>
            <a:ext cx="4648200" cy="841375"/>
          </a:xfrm>
          <a:solidFill>
            <a:srgbClr val="D64631"/>
          </a:solidFill>
        </p:spPr>
        <p:txBody>
          <a:bodyPr>
            <a:normAutofit/>
          </a:bodyPr>
          <a:lstStyle>
            <a:lvl1pPr marL="0" indent="0" algn="l">
              <a:buNone/>
              <a:defRPr sz="2400" spc="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20" name="Undertittel 2">
            <a:extLst>
              <a:ext uri="{FF2B5EF4-FFF2-40B4-BE49-F238E27FC236}">
                <a16:creationId xmlns:a16="http://schemas.microsoft.com/office/drawing/2014/main" id="{22AFB9B3-AA23-BEE9-4B0E-63775982F4A9}"/>
              </a:ext>
            </a:extLst>
          </p:cNvPr>
          <p:cNvSpPr txBox="1">
            <a:spLocks/>
          </p:cNvSpPr>
          <p:nvPr userDrawn="1"/>
        </p:nvSpPr>
        <p:spPr>
          <a:xfrm>
            <a:off x="838200" y="5314949"/>
            <a:ext cx="4648200" cy="841375"/>
          </a:xfrm>
          <a:prstGeom prst="rect">
            <a:avLst/>
          </a:prstGeom>
          <a:solidFill>
            <a:srgbClr val="D6463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spc="100" baseline="0">
                <a:solidFill>
                  <a:srgbClr val="F76D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solidFill>
                  <a:schemeClr val="bg1"/>
                </a:solidFill>
              </a:rPr>
              <a:t>Nynorsk kultursentrum / Nynorsksenteret</a:t>
            </a:r>
          </a:p>
        </p:txBody>
      </p:sp>
      <p:sp>
        <p:nvSpPr>
          <p:cNvPr id="22" name="Plassholder for bilde 2">
            <a:extLst>
              <a:ext uri="{FF2B5EF4-FFF2-40B4-BE49-F238E27FC236}">
                <a16:creationId xmlns:a16="http://schemas.microsoft.com/office/drawing/2014/main" id="{A76EEA81-C18D-0993-8881-D0F07079335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362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39C93A70-D88C-A72D-5CD9-C0339F3DC0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02626" y="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D044FE-7181-2F65-C2AA-374A6D7DCED6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0" y="343894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bilde 2">
            <a:extLst>
              <a:ext uri="{FF2B5EF4-FFF2-40B4-BE49-F238E27FC236}">
                <a16:creationId xmlns:a16="http://schemas.microsoft.com/office/drawing/2014/main" id="{34DE258F-9C99-C2BE-49C9-31DC631B5A4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102626" y="3438940"/>
            <a:ext cx="6096000" cy="3429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19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1FF57D-53D7-D8F5-451F-05218220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3932237" cy="1325562"/>
          </a:xfrm>
        </p:spPr>
        <p:txBody>
          <a:bodyPr anchor="b">
            <a:normAutofit/>
          </a:bodyPr>
          <a:lstStyle>
            <a:lvl1pPr>
              <a:defRPr sz="28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3C8B48-B3C9-0029-EE1A-EB4B8BF2C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4C0B82BB-5250-5858-2D17-1B60853DD2E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183188" y="365126"/>
            <a:ext cx="6169024" cy="5648048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3" name="Bilde 12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471DF3A-68EC-7E9D-7197-D7E2937C14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4" name="Bilde 13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B1B88E3C-B9B0-500A-019D-8E3689FC90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5" name="Plassholder for lysbildenummer 8">
            <a:extLst>
              <a:ext uri="{FF2B5EF4-FFF2-40B4-BE49-F238E27FC236}">
                <a16:creationId xmlns:a16="http://schemas.microsoft.com/office/drawing/2014/main" id="{F31F833D-AC66-E0FD-47D3-1EF9F160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2708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452A7DD-FA71-2893-A5DC-00F5BF3F2D21}"/>
              </a:ext>
            </a:extLst>
          </p:cNvPr>
          <p:cNvSpPr txBox="1">
            <a:spLocks/>
          </p:cNvSpPr>
          <p:nvPr userDrawn="1"/>
        </p:nvSpPr>
        <p:spPr>
          <a:xfrm>
            <a:off x="839788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17" name="Plassholder for lysbildenummer 8">
            <a:extLst>
              <a:ext uri="{FF2B5EF4-FFF2-40B4-BE49-F238E27FC236}">
                <a16:creationId xmlns:a16="http://schemas.microsoft.com/office/drawing/2014/main" id="{42AE0269-2098-8434-CB29-4A2B48E4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8260B835-78DA-91E0-CFF2-30842EB96ED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1928191"/>
            <a:ext cx="3932237" cy="408498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35665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853AC404-A741-D4BB-F53F-BC316F135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80F8AB22-03E0-218F-EC67-48CA2A8291EC}"/>
              </a:ext>
            </a:extLst>
          </p:cNvPr>
          <p:cNvSpPr txBox="1">
            <a:spLocks/>
          </p:cNvSpPr>
          <p:nvPr userDrawn="1"/>
        </p:nvSpPr>
        <p:spPr>
          <a:xfrm>
            <a:off x="7475367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pic>
        <p:nvPicPr>
          <p:cNvPr id="6" name="Bilde 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6E11F6-01B1-DE17-8AF6-53F4FB1C8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7" name="Bilde 6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A4DCD7E3-C863-1D06-C25A-41C62C24A8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DF43F8-B2BC-4C16-E967-7C9144C669B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475367" y="1928191"/>
            <a:ext cx="3932237" cy="408498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75194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452A7DD-FA71-2893-A5DC-00F5BF3F2D21}"/>
              </a:ext>
            </a:extLst>
          </p:cNvPr>
          <p:cNvSpPr txBox="1">
            <a:spLocks/>
          </p:cNvSpPr>
          <p:nvPr userDrawn="1"/>
        </p:nvSpPr>
        <p:spPr>
          <a:xfrm>
            <a:off x="839788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36612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7" name="Plassholder for lysbildenummer 8">
            <a:extLst>
              <a:ext uri="{FF2B5EF4-FFF2-40B4-BE49-F238E27FC236}">
                <a16:creationId xmlns:a16="http://schemas.microsoft.com/office/drawing/2014/main" id="{42AE0269-2098-8434-CB29-4A2B48E4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7867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853AC404-A741-D4BB-F53F-BC316F135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80F8AB22-03E0-218F-EC67-48CA2A8291EC}"/>
              </a:ext>
            </a:extLst>
          </p:cNvPr>
          <p:cNvSpPr txBox="1">
            <a:spLocks/>
          </p:cNvSpPr>
          <p:nvPr userDrawn="1"/>
        </p:nvSpPr>
        <p:spPr>
          <a:xfrm>
            <a:off x="7475367" y="365126"/>
            <a:ext cx="3932237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 spc="1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dirty="0">
                <a:solidFill>
                  <a:srgbClr val="D64631"/>
                </a:solidFill>
              </a:rPr>
              <a:t>Klikk for å redigere tittelstil</a:t>
            </a:r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00662449-F554-9AF4-A7D8-BE6E9BE3DEC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72191" y="1928191"/>
            <a:ext cx="3932237" cy="4084983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6" name="Bilde 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6E11F6-01B1-DE17-8AF6-53F4FB1C8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7" name="Bilde 6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A4DCD7E3-C863-1D06-C25A-41C62C24A8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41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36612" y="864704"/>
            <a:ext cx="3932237" cy="5148469"/>
          </a:xfrm>
        </p:spPr>
        <p:txBody>
          <a:bodyPr/>
          <a:lstStyle>
            <a:lvl1pPr marL="0" indent="0">
              <a:buNone/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4CD3B3AF-D590-4E6C-E4AB-C76130C55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1046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B03B90A-101E-CF7F-A05C-0107AE6A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7008812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5029F0F6-3B44-3BB3-97E9-3A2ED4FCA6E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472190" y="864705"/>
            <a:ext cx="3932237" cy="5148469"/>
          </a:xfrm>
        </p:spPr>
        <p:txBody>
          <a:bodyPr/>
          <a:lstStyle>
            <a:lvl1pPr marL="0" indent="0">
              <a:buNone/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4" name="Bilde 3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7FC9261F-83DC-7F0C-43ED-E09FB6E3B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5" name="Bilde 4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3931B2A5-4AD7-066E-8F7D-3E0133DC49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3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E9904519-2844-E576-514E-F452ED73F8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46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solidFill>
                <a:srgbClr val="D64631"/>
              </a:solidFill>
            </a:endParaRPr>
          </a:p>
        </p:txBody>
      </p:sp>
      <p:sp>
        <p:nvSpPr>
          <p:cNvPr id="18" name="Tittel 1">
            <a:extLst>
              <a:ext uri="{FF2B5EF4-FFF2-40B4-BE49-F238E27FC236}">
                <a16:creationId xmlns:a16="http://schemas.microsoft.com/office/drawing/2014/main" id="{ACAA7E73-0D8E-E0A2-0661-DB42E125AA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1122363"/>
            <a:ext cx="10319951" cy="2387600"/>
          </a:xfrm>
          <a:solidFill>
            <a:srgbClr val="D64631"/>
          </a:solidFill>
        </p:spPr>
        <p:txBody>
          <a:bodyPr anchor="b"/>
          <a:lstStyle>
            <a:lvl1pPr algn="l">
              <a:lnSpc>
                <a:spcPct val="100000"/>
              </a:lnSpc>
              <a:defRPr sz="4400" b="1" spc="1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   </a:t>
            </a:r>
          </a:p>
        </p:txBody>
      </p:sp>
      <p:sp>
        <p:nvSpPr>
          <p:cNvPr id="19" name="Undertittel 2">
            <a:extLst>
              <a:ext uri="{FF2B5EF4-FFF2-40B4-BE49-F238E27FC236}">
                <a16:creationId xmlns:a16="http://schemas.microsoft.com/office/drawing/2014/main" id="{DBA96F45-FFE6-0096-424B-61F81643E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30624"/>
            <a:ext cx="10319950" cy="841375"/>
          </a:xfrm>
          <a:solidFill>
            <a:srgbClr val="D64631"/>
          </a:solidFill>
        </p:spPr>
        <p:txBody>
          <a:bodyPr>
            <a:normAutofit/>
          </a:bodyPr>
          <a:lstStyle>
            <a:lvl1pPr marL="0" indent="0" algn="l">
              <a:buNone/>
              <a:defRPr sz="2400" spc="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20" name="Undertittel 2">
            <a:extLst>
              <a:ext uri="{FF2B5EF4-FFF2-40B4-BE49-F238E27FC236}">
                <a16:creationId xmlns:a16="http://schemas.microsoft.com/office/drawing/2014/main" id="{22AFB9B3-AA23-BEE9-4B0E-63775982F4A9}"/>
              </a:ext>
            </a:extLst>
          </p:cNvPr>
          <p:cNvSpPr txBox="1">
            <a:spLocks/>
          </p:cNvSpPr>
          <p:nvPr userDrawn="1"/>
        </p:nvSpPr>
        <p:spPr>
          <a:xfrm>
            <a:off x="838200" y="5314949"/>
            <a:ext cx="4648200" cy="841375"/>
          </a:xfrm>
          <a:prstGeom prst="rect">
            <a:avLst/>
          </a:prstGeom>
          <a:solidFill>
            <a:srgbClr val="D6463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spc="100" baseline="0">
                <a:solidFill>
                  <a:srgbClr val="F76D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solidFill>
                  <a:schemeClr val="bg1"/>
                </a:solidFill>
              </a:rPr>
              <a:t>Nynorsk kultursentrum / Nynorsksenteret</a:t>
            </a:r>
          </a:p>
        </p:txBody>
      </p:sp>
    </p:spTree>
    <p:extLst>
      <p:ext uri="{BB962C8B-B14F-4D97-AF65-F5344CB8AC3E}">
        <p14:creationId xmlns:p14="http://schemas.microsoft.com/office/powerpoint/2010/main" val="232886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3025AC-352C-99F8-500F-C0A6F6B09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B842B1-B5B6-2CBF-8A99-502DE8874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549"/>
          </a:xfrm>
        </p:spPr>
        <p:txBody>
          <a:bodyPr/>
          <a:lstStyle>
            <a:lvl1pPr>
              <a:defRPr sz="24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0" name="Bilde 9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4C194DD5-7E92-3B93-F489-1597E9564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1" name="Bilde 10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BF9DACDB-E5FA-8A2E-0960-26EE2BE4DE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490E6F4D-7BBE-BE5F-3145-95E2DBE0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667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7C7252-8011-5C4A-FB7B-6B0BA0388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87549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E6CA04A6-B8D4-C175-CF62-848AE7C6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3EE60A10-75F2-F5A2-27AA-96BBC0CB76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5513" y="1825625"/>
            <a:ext cx="5181600" cy="4187549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3552EA9E-716F-9C5B-626C-DC32F7C3C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3" name="Bilde 12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1629BE0F-48FE-1588-886F-3FC97CFD0A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6" name="Plassholder for lysbildenummer 8">
            <a:extLst>
              <a:ext uri="{FF2B5EF4-FFF2-40B4-BE49-F238E27FC236}">
                <a16:creationId xmlns:a16="http://schemas.microsoft.com/office/drawing/2014/main" id="{2BED7D8D-6719-4743-FDDA-860C3A34727C}"/>
              </a:ext>
            </a:extLst>
          </p:cNvPr>
          <p:cNvSpPr txBox="1">
            <a:spLocks/>
          </p:cNvSpPr>
          <p:nvPr userDrawn="1"/>
        </p:nvSpPr>
        <p:spPr>
          <a:xfrm>
            <a:off x="4027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154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EEDD0F5-884E-0265-756D-6CAD886BE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699"/>
          </a:xfrm>
        </p:spPr>
        <p:txBody>
          <a:bodyPr anchor="b"/>
          <a:lstStyle>
            <a:lvl1pPr marL="0" indent="0">
              <a:buNone/>
              <a:defRPr sz="2400" b="1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618D545-5709-BFF2-5741-5FEA40E27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34141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0C1CF69D-BD26-2733-AB77-39EDEC29D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D8845046-0DDC-D362-04AA-D6B19EB05ED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77101" y="1857375"/>
            <a:ext cx="5157787" cy="647699"/>
          </a:xfrm>
        </p:spPr>
        <p:txBody>
          <a:bodyPr anchor="b"/>
          <a:lstStyle>
            <a:lvl1pPr marL="0" indent="0">
              <a:buNone/>
              <a:defRPr sz="2400" b="1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innhold 3">
            <a:extLst>
              <a:ext uri="{FF2B5EF4-FFF2-40B4-BE49-F238E27FC236}">
                <a16:creationId xmlns:a16="http://schemas.microsoft.com/office/drawing/2014/main" id="{8E5EEDBC-2F56-570B-3C67-FBDE3057091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7101" y="2671761"/>
            <a:ext cx="5157787" cy="3341413"/>
          </a:xfrm>
        </p:spPr>
        <p:txBody>
          <a:bodyPr/>
          <a:lstStyle>
            <a:lvl1pPr>
              <a:defRPr sz="24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spc="5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spc="50"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spc="50"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8" name="Bilde 17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F02755C2-62BC-4BA4-F2D0-8A9C6068E5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9" name="Bilde 18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FEAEAA03-24BE-311F-911F-EABBEDBEDD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21" name="Plassholder for lysbildenummer 8">
            <a:extLst>
              <a:ext uri="{FF2B5EF4-FFF2-40B4-BE49-F238E27FC236}">
                <a16:creationId xmlns:a16="http://schemas.microsoft.com/office/drawing/2014/main" id="{372BCFA8-54A0-7F95-7496-2A87C4B52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671DC213-E631-A538-5482-AF0181897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ekst 3">
            <a:extLst>
              <a:ext uri="{FF2B5EF4-FFF2-40B4-BE49-F238E27FC236}">
                <a16:creationId xmlns:a16="http://schemas.microsoft.com/office/drawing/2014/main" id="{6E6669DB-B131-667C-4530-2906B0A6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5625"/>
            <a:ext cx="10514012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1" name="Bilde 10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99635F70-4890-1BCC-E5C1-1A1AD1F44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2" name="Bilde 11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054D56BC-C77F-E7AC-E0EF-2BDF23AF07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3" name="Plassholder for lysbildenummer 8">
            <a:extLst>
              <a:ext uri="{FF2B5EF4-FFF2-40B4-BE49-F238E27FC236}">
                <a16:creationId xmlns:a16="http://schemas.microsoft.com/office/drawing/2014/main" id="{1001F1CD-3A29-7DBA-CE33-0274A4CB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709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671DC213-E631-A538-5482-AF0181897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3200" b="1" spc="100" baseline="0">
                <a:solidFill>
                  <a:srgbClr val="D646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ekst 3">
            <a:extLst>
              <a:ext uri="{FF2B5EF4-FFF2-40B4-BE49-F238E27FC236}">
                <a16:creationId xmlns:a16="http://schemas.microsoft.com/office/drawing/2014/main" id="{6E6669DB-B131-667C-4530-2906B0A6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5625"/>
            <a:ext cx="5157787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8143CBBC-2658-DFA8-EC5E-80ED8ACF6DD0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177102" y="1825625"/>
            <a:ext cx="5157787" cy="4187549"/>
          </a:xfrm>
        </p:spPr>
        <p:txBody>
          <a:bodyPr>
            <a:normAutofit/>
          </a:bodyPr>
          <a:lstStyle>
            <a:lvl1pPr marL="0" indent="0">
              <a:buNone/>
              <a:defRPr sz="20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2" name="Bilde 11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28E356A4-9A3F-CF66-0F0C-66067F6BA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1720" y="6230941"/>
            <a:ext cx="881031" cy="453731"/>
          </a:xfrm>
          <a:prstGeom prst="rect">
            <a:avLst/>
          </a:prstGeom>
        </p:spPr>
      </p:pic>
      <p:pic>
        <p:nvPicPr>
          <p:cNvPr id="13" name="Bilde 12" descr="Et bilde som inneholder tekst, Font, skjermbilde, sort&#10;&#10;Automatisk generert beskrivelse">
            <a:extLst>
              <a:ext uri="{FF2B5EF4-FFF2-40B4-BE49-F238E27FC236}">
                <a16:creationId xmlns:a16="http://schemas.microsoft.com/office/drawing/2014/main" id="{C0EDD1D3-F571-92A6-59E0-627819658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515" y="6271277"/>
            <a:ext cx="1885290" cy="373061"/>
          </a:xfrm>
          <a:prstGeom prst="rect">
            <a:avLst/>
          </a:prstGeom>
        </p:spPr>
      </p:pic>
      <p:sp>
        <p:nvSpPr>
          <p:cNvPr id="14" name="Plassholder for lysbildenummer 8">
            <a:extLst>
              <a:ext uri="{FF2B5EF4-FFF2-40B4-BE49-F238E27FC236}">
                <a16:creationId xmlns:a16="http://schemas.microsoft.com/office/drawing/2014/main" id="{E905AAE4-DAF9-B60F-3F55-E423977E9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750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23DE5A5-F7D2-FD43-BDFF-3DE5F32B898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725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89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2">
            <a:extLst>
              <a:ext uri="{FF2B5EF4-FFF2-40B4-BE49-F238E27FC236}">
                <a16:creationId xmlns:a16="http://schemas.microsoft.com/office/drawing/2014/main" id="{02783EC0-98B2-945F-75D7-484AB3B9A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2" name="Plassholder for bilde 2">
            <a:extLst>
              <a:ext uri="{FF2B5EF4-FFF2-40B4-BE49-F238E27FC236}">
                <a16:creationId xmlns:a16="http://schemas.microsoft.com/office/drawing/2014/main" id="{39C93A70-D88C-A72D-5CD9-C0339F3DC08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02626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400" spc="1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036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503AECF-8646-C604-D4EC-A009F28A9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0055143-6D40-6039-FD6F-3CE14B272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54DDEF9-B4C5-184F-E9B6-0F6D1CC91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3B513-FB29-9B42-9A10-89A11AEBEC38}" type="datetimeFigureOut">
              <a:rPr lang="nb-NO" smtClean="0"/>
              <a:t>29.09.2023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95EF4D-7E3E-73FD-CEDC-59688E16F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06583E-D805-A3B3-2899-45680BD84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DE5A5-F7D2-FD43-BDFF-3DE5F32B89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28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52" r:id="rId4"/>
    <p:sldLayoutId id="2147483653" r:id="rId5"/>
    <p:sldLayoutId id="2147483654" r:id="rId6"/>
    <p:sldLayoutId id="2147483663" r:id="rId7"/>
    <p:sldLayoutId id="2147483655" r:id="rId8"/>
    <p:sldLayoutId id="2147483661" r:id="rId9"/>
    <p:sldLayoutId id="2147483662" r:id="rId10"/>
    <p:sldLayoutId id="2147483656" r:id="rId11"/>
    <p:sldLayoutId id="2147483668" r:id="rId12"/>
    <p:sldLayoutId id="2147483669" r:id="rId13"/>
    <p:sldLayoutId id="2147483657" r:id="rId14"/>
    <p:sldLayoutId id="2147483664" r:id="rId15"/>
    <p:sldLayoutId id="2147483660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D2467E-D06A-654B-BA5A-97BFDF776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err="1">
                <a:latin typeface="Arial"/>
                <a:cs typeface="Arial"/>
              </a:rPr>
              <a:t>Eg</a:t>
            </a:r>
            <a:r>
              <a:rPr lang="nb-NO" dirty="0">
                <a:latin typeface="Arial"/>
                <a:cs typeface="Arial"/>
              </a:rPr>
              <a:t> vil ha </a:t>
            </a:r>
            <a:r>
              <a:rPr lang="nb-NO">
                <a:latin typeface="Arial"/>
                <a:cs typeface="Arial"/>
              </a:rPr>
              <a:t>rytme! Eg vil ha ord! 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617ED48-AEF8-0491-6AF8-25AD79E4EB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3.-4. klasse</a:t>
            </a:r>
          </a:p>
          <a:p>
            <a:endParaRPr lang="nb-NO" dirty="0"/>
          </a:p>
        </p:txBody>
      </p:sp>
      <p:pic>
        <p:nvPicPr>
          <p:cNvPr id="5" name="Bilde 4" descr="Et bilde som inneholder lampe, sirkel, Grafikk, symbol&#10;&#10;Automatisk generert beskrivelse">
            <a:extLst>
              <a:ext uri="{FF2B5EF4-FFF2-40B4-BE49-F238E27FC236}">
                <a16:creationId xmlns:a16="http://schemas.microsoft.com/office/drawing/2014/main" id="{875535AD-8CB3-330F-6354-570BC0B02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365" y="2002460"/>
            <a:ext cx="6238973" cy="30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innhold 5" descr="Et bilde som inneholder utendørs, snø, tekst, folk&#10;&#10;Automatisk generert beskrivelse">
            <a:extLst>
              <a:ext uri="{FF2B5EF4-FFF2-40B4-BE49-F238E27FC236}">
                <a16:creationId xmlns:a16="http://schemas.microsoft.com/office/drawing/2014/main" id="{7D1504F4-EA88-6194-BDD2-B7BC64980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881" y="855402"/>
            <a:ext cx="7446237" cy="4187825"/>
          </a:xfr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CBE2FE17-84DC-CB52-EAF3-D92F28F1B3A8}"/>
              </a:ext>
            </a:extLst>
          </p:cNvPr>
          <p:cNvSpPr txBox="1"/>
          <p:nvPr/>
        </p:nvSpPr>
        <p:spPr>
          <a:xfrm>
            <a:off x="2286587" y="5289724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u="sng" dirty="0" err="1">
                <a:solidFill>
                  <a:srgbClr val="D64631"/>
                </a:solidFill>
                <a:effectLst/>
                <a:latin typeface="Helvetica" pitchFamily="2" charset="0"/>
              </a:rPr>
              <a:t>https</a:t>
            </a:r>
            <a:r>
              <a:rPr lang="nb-NO" u="sng" dirty="0">
                <a:solidFill>
                  <a:srgbClr val="D64631"/>
                </a:solidFill>
                <a:effectLst/>
                <a:latin typeface="Helvetica" pitchFamily="2" charset="0"/>
              </a:rPr>
              <a:t>://</a:t>
            </a:r>
            <a:r>
              <a:rPr lang="nb-NO" u="sng" dirty="0" err="1">
                <a:solidFill>
                  <a:srgbClr val="D64631"/>
                </a:solidFill>
                <a:effectLst/>
                <a:latin typeface="Helvetica" pitchFamily="2" charset="0"/>
              </a:rPr>
              <a:t>www.youtube.com</a:t>
            </a:r>
            <a:r>
              <a:rPr lang="nb-NO" u="sng" dirty="0">
                <a:solidFill>
                  <a:srgbClr val="D64631"/>
                </a:solidFill>
                <a:effectLst/>
                <a:latin typeface="Helvetica" pitchFamily="2" charset="0"/>
              </a:rPr>
              <a:t>/</a:t>
            </a:r>
            <a:r>
              <a:rPr lang="nb-NO" u="sng" dirty="0" err="1">
                <a:solidFill>
                  <a:srgbClr val="D64631"/>
                </a:solidFill>
                <a:effectLst/>
                <a:latin typeface="Helvetica" pitchFamily="2" charset="0"/>
              </a:rPr>
              <a:t>watch?v</a:t>
            </a:r>
            <a:r>
              <a:rPr lang="nb-NO" u="sng" dirty="0">
                <a:solidFill>
                  <a:srgbClr val="D64631"/>
                </a:solidFill>
                <a:effectLst/>
                <a:latin typeface="Helvetica" pitchFamily="2" charset="0"/>
              </a:rPr>
              <a:t>=</a:t>
            </a:r>
            <a:r>
              <a:rPr lang="nb-NO" u="sng" dirty="0" err="1">
                <a:solidFill>
                  <a:srgbClr val="D64631"/>
                </a:solidFill>
                <a:effectLst/>
                <a:latin typeface="Helvetica" pitchFamily="2" charset="0"/>
              </a:rPr>
              <a:t>dbF_KRvIkVQ</a:t>
            </a:r>
            <a:endParaRPr lang="nb-NO" u="sng" dirty="0">
              <a:solidFill>
                <a:srgbClr val="D6463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55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1F6716-E46D-083B-A1F7-4023116B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i="1" dirty="0">
                <a:latin typeface="Arial"/>
                <a:cs typeface="Arial"/>
              </a:rPr>
              <a:t>Nordmannen (Mellom bakkar og berg)</a:t>
            </a:r>
            <a:endParaRPr lang="nb-NO" dirty="0">
              <a:latin typeface="Arial"/>
              <a:cs typeface="Arial"/>
            </a:endParaRPr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E2CDB75A-3906-A7A8-49F0-A8749C312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n-NO" sz="2800" dirty="0">
                <a:latin typeface="Arial"/>
                <a:cs typeface="Arial"/>
              </a:rPr>
              <a:t>Kva la de merke til? </a:t>
            </a:r>
            <a:endParaRPr lang="nb-NO"/>
          </a:p>
          <a:p>
            <a:r>
              <a:rPr lang="nn-NO" sz="2800" dirty="0">
                <a:latin typeface="Arial"/>
                <a:cs typeface="Arial"/>
              </a:rPr>
              <a:t>Kva handlar denne songen om, trur de? </a:t>
            </a:r>
            <a:endParaRPr lang="nn-NO" dirty="0"/>
          </a:p>
          <a:p>
            <a:r>
              <a:rPr lang="nn-NO" sz="2800" dirty="0">
                <a:latin typeface="Arial"/>
                <a:cs typeface="Arial"/>
              </a:rPr>
              <a:t>Kvifor trur de at songen handlar om det? </a:t>
            </a:r>
            <a:endParaRPr lang="nn-NO"/>
          </a:p>
          <a:p>
            <a:endParaRPr lang="nn-NO" sz="2800" dirty="0"/>
          </a:p>
        </p:txBody>
      </p:sp>
    </p:spTree>
    <p:extLst>
      <p:ext uri="{BB962C8B-B14F-4D97-AF65-F5344CB8AC3E}">
        <p14:creationId xmlns:p14="http://schemas.microsoft.com/office/powerpoint/2010/main" val="1256387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 DKS" id="{8727FB9F-1013-2B49-A66D-A3793D3A454A}" vid="{2E44670A-DFAD-1440-9387-6D216CE3F1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14D3D7AD1D434789848A449277F8D1" ma:contentTypeVersion="12" ma:contentTypeDescription="Create a new document." ma:contentTypeScope="" ma:versionID="23b16781378dd593c7c0eb3d1f5c25fe">
  <xsd:schema xmlns:xsd="http://www.w3.org/2001/XMLSchema" xmlns:xs="http://www.w3.org/2001/XMLSchema" xmlns:p="http://schemas.microsoft.com/office/2006/metadata/properties" xmlns:ns2="f3108db9-c02e-4437-972c-6caab7906c59" xmlns:ns3="4d306aee-faf4-466a-9777-96f128bb4352" targetNamespace="http://schemas.microsoft.com/office/2006/metadata/properties" ma:root="true" ma:fieldsID="433c83bcd2399aa27f656e2bd10ebee8" ns2:_="" ns3:_="">
    <xsd:import namespace="f3108db9-c02e-4437-972c-6caab7906c59"/>
    <xsd:import namespace="4d306aee-faf4-466a-9777-96f128bb43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08db9-c02e-4437-972c-6caab7906c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5a59d3a-a92c-45aa-b742-3d1b9cdf11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06aee-faf4-466a-9777-96f128bb43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4801a7-ce3f-493b-b646-d376f50ba7fd}" ma:internalName="TaxCatchAll" ma:showField="CatchAllData" ma:web="4d306aee-faf4-466a-9777-96f128bb43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108db9-c02e-4437-972c-6caab7906c59">
      <Terms xmlns="http://schemas.microsoft.com/office/infopath/2007/PartnerControls"/>
    </lcf76f155ced4ddcb4097134ff3c332f>
    <TaxCatchAll xmlns="4d306aee-faf4-466a-9777-96f128bb4352" xsi:nil="true"/>
  </documentManagement>
</p:properties>
</file>

<file path=customXml/itemProps1.xml><?xml version="1.0" encoding="utf-8"?>
<ds:datastoreItem xmlns:ds="http://schemas.openxmlformats.org/officeDocument/2006/customXml" ds:itemID="{78B56399-F554-4E14-88A4-90874908B484}"/>
</file>

<file path=customXml/itemProps2.xml><?xml version="1.0" encoding="utf-8"?>
<ds:datastoreItem xmlns:ds="http://schemas.openxmlformats.org/officeDocument/2006/customXml" ds:itemID="{5E4DB740-F9E4-47B6-A483-F3108DF5E0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E4C006-25DB-46A8-9691-C3471826562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61</Words>
  <Application>Microsoft Macintosh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Office-tema</vt:lpstr>
      <vt:lpstr>Eg vil ha rytme! Eg vil ha ord! </vt:lpstr>
      <vt:lpstr>PowerPoint-presentasjon</vt:lpstr>
      <vt:lpstr>Nordmannen (Mellom bakkar og berg)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Maria Fet</dc:creator>
  <cp:lastModifiedBy>Maria Fet</cp:lastModifiedBy>
  <cp:revision>14</cp:revision>
  <dcterms:created xsi:type="dcterms:W3CDTF">2023-09-28T09:22:05Z</dcterms:created>
  <dcterms:modified xsi:type="dcterms:W3CDTF">2023-09-29T09:27:56Z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MediaServiceImageTags">
    <vt:lpwstr/>
  </property>
  <property fmtid="{D5CDD505-2E9C-101B-9397-08002B2CF9AE}" pid="4" name="ContentTypeId">
    <vt:lpwstr>0x010100E814D3D7AD1D434789848A449277F8D1</vt:lpwstr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Tilskot">
    <vt:bool>false</vt:bool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bool>false</vt:bool>
  </property>
</Properties>
</file>